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5"/>
  </p:notesMasterIdLst>
  <p:sldIdLst>
    <p:sldId id="293" r:id="rId2"/>
    <p:sldId id="29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04B00-4759-4252-82A6-32E95F550DC1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D1A14-2435-4928-80E0-008318178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D1A14-2435-4928-80E0-00831817851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3294303" y="4939454"/>
            <a:ext cx="2559933" cy="1719964"/>
          </a:xfrm>
          <a:custGeom>
            <a:avLst/>
            <a:gdLst>
              <a:gd name="connsiteX0" fmla="*/ 85748 w 2559475"/>
              <a:gd name="connsiteY0" fmla="*/ 1082655 h 1719964"/>
              <a:gd name="connsiteX1" fmla="*/ 76512 w 2559475"/>
              <a:gd name="connsiteY1" fmla="*/ 611601 h 1719964"/>
              <a:gd name="connsiteX2" fmla="*/ 85748 w 2559475"/>
              <a:gd name="connsiteY2" fmla="*/ 389928 h 1719964"/>
              <a:gd name="connsiteX3" fmla="*/ 104221 w 2559475"/>
              <a:gd name="connsiteY3" fmla="*/ 306801 h 1719964"/>
              <a:gd name="connsiteX4" fmla="*/ 141166 w 2559475"/>
              <a:gd name="connsiteY4" fmla="*/ 214437 h 1719964"/>
              <a:gd name="connsiteX5" fmla="*/ 168875 w 2559475"/>
              <a:gd name="connsiteY5" fmla="*/ 195964 h 1719964"/>
              <a:gd name="connsiteX6" fmla="*/ 335130 w 2559475"/>
              <a:gd name="connsiteY6" fmla="*/ 205201 h 1719964"/>
              <a:gd name="connsiteX7" fmla="*/ 372075 w 2559475"/>
              <a:gd name="connsiteY7" fmla="*/ 214437 h 1719964"/>
              <a:gd name="connsiteX8" fmla="*/ 464439 w 2559475"/>
              <a:gd name="connsiteY8" fmla="*/ 205201 h 1719964"/>
              <a:gd name="connsiteX9" fmla="*/ 519857 w 2559475"/>
              <a:gd name="connsiteY9" fmla="*/ 186728 h 1719964"/>
              <a:gd name="connsiteX10" fmla="*/ 547566 w 2559475"/>
              <a:gd name="connsiteY10" fmla="*/ 177491 h 1719964"/>
              <a:gd name="connsiteX11" fmla="*/ 602984 w 2559475"/>
              <a:gd name="connsiteY11" fmla="*/ 140546 h 1719964"/>
              <a:gd name="connsiteX12" fmla="*/ 630694 w 2559475"/>
              <a:gd name="connsiteY12" fmla="*/ 122073 h 1719964"/>
              <a:gd name="connsiteX13" fmla="*/ 649166 w 2559475"/>
              <a:gd name="connsiteY13" fmla="*/ 66655 h 1719964"/>
              <a:gd name="connsiteX14" fmla="*/ 704584 w 2559475"/>
              <a:gd name="connsiteY14" fmla="*/ 29710 h 1719964"/>
              <a:gd name="connsiteX15" fmla="*/ 732294 w 2559475"/>
              <a:gd name="connsiteY15" fmla="*/ 11237 h 1719964"/>
              <a:gd name="connsiteX16" fmla="*/ 760003 w 2559475"/>
              <a:gd name="connsiteY16" fmla="*/ 2001 h 1719964"/>
              <a:gd name="connsiteX17" fmla="*/ 1092512 w 2559475"/>
              <a:gd name="connsiteY17" fmla="*/ 20473 h 1719964"/>
              <a:gd name="connsiteX18" fmla="*/ 1129457 w 2559475"/>
              <a:gd name="connsiteY18" fmla="*/ 29710 h 1719964"/>
              <a:gd name="connsiteX19" fmla="*/ 1194112 w 2559475"/>
              <a:gd name="connsiteY19" fmla="*/ 57419 h 1719964"/>
              <a:gd name="connsiteX20" fmla="*/ 1221821 w 2559475"/>
              <a:gd name="connsiteY20" fmla="*/ 85128 h 1719964"/>
              <a:gd name="connsiteX21" fmla="*/ 1277239 w 2559475"/>
              <a:gd name="connsiteY21" fmla="*/ 103601 h 1719964"/>
              <a:gd name="connsiteX22" fmla="*/ 1360366 w 2559475"/>
              <a:gd name="connsiteY22" fmla="*/ 140546 h 1719964"/>
              <a:gd name="connsiteX23" fmla="*/ 1415784 w 2559475"/>
              <a:gd name="connsiteY23" fmla="*/ 159019 h 1719964"/>
              <a:gd name="connsiteX24" fmla="*/ 1443494 w 2559475"/>
              <a:gd name="connsiteY24" fmla="*/ 168255 h 1719964"/>
              <a:gd name="connsiteX25" fmla="*/ 1554330 w 2559475"/>
              <a:gd name="connsiteY25" fmla="*/ 149782 h 1719964"/>
              <a:gd name="connsiteX26" fmla="*/ 1582039 w 2559475"/>
              <a:gd name="connsiteY26" fmla="*/ 140546 h 1719964"/>
              <a:gd name="connsiteX27" fmla="*/ 1665166 w 2559475"/>
              <a:gd name="connsiteY27" fmla="*/ 122073 h 1719964"/>
              <a:gd name="connsiteX28" fmla="*/ 1960730 w 2559475"/>
              <a:gd name="connsiteY28" fmla="*/ 103601 h 1719964"/>
              <a:gd name="connsiteX29" fmla="*/ 2163930 w 2559475"/>
              <a:gd name="connsiteY29" fmla="*/ 112837 h 1719964"/>
              <a:gd name="connsiteX30" fmla="*/ 2219348 w 2559475"/>
              <a:gd name="connsiteY30" fmla="*/ 140546 h 1719964"/>
              <a:gd name="connsiteX31" fmla="*/ 2247057 w 2559475"/>
              <a:gd name="connsiteY31" fmla="*/ 149782 h 1719964"/>
              <a:gd name="connsiteX32" fmla="*/ 2302475 w 2559475"/>
              <a:gd name="connsiteY32" fmla="*/ 205201 h 1719964"/>
              <a:gd name="connsiteX33" fmla="*/ 2330184 w 2559475"/>
              <a:gd name="connsiteY33" fmla="*/ 232910 h 1719964"/>
              <a:gd name="connsiteX34" fmla="*/ 2385603 w 2559475"/>
              <a:gd name="connsiteY34" fmla="*/ 334510 h 1719964"/>
              <a:gd name="connsiteX35" fmla="*/ 2404075 w 2559475"/>
              <a:gd name="connsiteY35" fmla="*/ 362219 h 1719964"/>
              <a:gd name="connsiteX36" fmla="*/ 2422548 w 2559475"/>
              <a:gd name="connsiteY36" fmla="*/ 389928 h 1719964"/>
              <a:gd name="connsiteX37" fmla="*/ 2441021 w 2559475"/>
              <a:gd name="connsiteY37" fmla="*/ 454582 h 1719964"/>
              <a:gd name="connsiteX38" fmla="*/ 2459494 w 2559475"/>
              <a:gd name="connsiteY38" fmla="*/ 510001 h 1719964"/>
              <a:gd name="connsiteX39" fmla="*/ 2468730 w 2559475"/>
              <a:gd name="connsiteY39" fmla="*/ 537710 h 1719964"/>
              <a:gd name="connsiteX40" fmla="*/ 2477966 w 2559475"/>
              <a:gd name="connsiteY40" fmla="*/ 574655 h 1719964"/>
              <a:gd name="connsiteX41" fmla="*/ 2487203 w 2559475"/>
              <a:gd name="connsiteY41" fmla="*/ 620837 h 1719964"/>
              <a:gd name="connsiteX42" fmla="*/ 2505675 w 2559475"/>
              <a:gd name="connsiteY42" fmla="*/ 667019 h 1719964"/>
              <a:gd name="connsiteX43" fmla="*/ 2514912 w 2559475"/>
              <a:gd name="connsiteY43" fmla="*/ 694728 h 1719964"/>
              <a:gd name="connsiteX44" fmla="*/ 2533384 w 2559475"/>
              <a:gd name="connsiteY44" fmla="*/ 777855 h 1719964"/>
              <a:gd name="connsiteX45" fmla="*/ 2551857 w 2559475"/>
              <a:gd name="connsiteY45" fmla="*/ 860982 h 1719964"/>
              <a:gd name="connsiteX46" fmla="*/ 2524148 w 2559475"/>
              <a:gd name="connsiteY46" fmla="*/ 1202728 h 1719964"/>
              <a:gd name="connsiteX47" fmla="*/ 2514912 w 2559475"/>
              <a:gd name="connsiteY47" fmla="*/ 1230437 h 1719964"/>
              <a:gd name="connsiteX48" fmla="*/ 2487203 w 2559475"/>
              <a:gd name="connsiteY48" fmla="*/ 1295091 h 1719964"/>
              <a:gd name="connsiteX49" fmla="*/ 2477966 w 2559475"/>
              <a:gd name="connsiteY49" fmla="*/ 1322801 h 1719964"/>
              <a:gd name="connsiteX50" fmla="*/ 2441021 w 2559475"/>
              <a:gd name="connsiteY50" fmla="*/ 1350510 h 1719964"/>
              <a:gd name="connsiteX51" fmla="*/ 2385603 w 2559475"/>
              <a:gd name="connsiteY51" fmla="*/ 1387455 h 1719964"/>
              <a:gd name="connsiteX52" fmla="*/ 2311712 w 2559475"/>
              <a:gd name="connsiteY52" fmla="*/ 1424401 h 1719964"/>
              <a:gd name="connsiteX53" fmla="*/ 2284003 w 2559475"/>
              <a:gd name="connsiteY53" fmla="*/ 1442873 h 1719964"/>
              <a:gd name="connsiteX54" fmla="*/ 2228584 w 2559475"/>
              <a:gd name="connsiteY54" fmla="*/ 1461346 h 1719964"/>
              <a:gd name="connsiteX55" fmla="*/ 2200875 w 2559475"/>
              <a:gd name="connsiteY55" fmla="*/ 1470582 h 1719964"/>
              <a:gd name="connsiteX56" fmla="*/ 2163930 w 2559475"/>
              <a:gd name="connsiteY56" fmla="*/ 1479819 h 1719964"/>
              <a:gd name="connsiteX57" fmla="*/ 2080803 w 2559475"/>
              <a:gd name="connsiteY57" fmla="*/ 1507528 h 1719964"/>
              <a:gd name="connsiteX58" fmla="*/ 2053094 w 2559475"/>
              <a:gd name="connsiteY58" fmla="*/ 1516764 h 1719964"/>
              <a:gd name="connsiteX59" fmla="*/ 1988439 w 2559475"/>
              <a:gd name="connsiteY59" fmla="*/ 1526001 h 1719964"/>
              <a:gd name="connsiteX60" fmla="*/ 1896075 w 2559475"/>
              <a:gd name="connsiteY60" fmla="*/ 1544473 h 1719964"/>
              <a:gd name="connsiteX61" fmla="*/ 1776003 w 2559475"/>
              <a:gd name="connsiteY61" fmla="*/ 1553710 h 1719964"/>
              <a:gd name="connsiteX62" fmla="*/ 1683639 w 2559475"/>
              <a:gd name="connsiteY62" fmla="*/ 1572182 h 1719964"/>
              <a:gd name="connsiteX63" fmla="*/ 1628221 w 2559475"/>
              <a:gd name="connsiteY63" fmla="*/ 1590655 h 1719964"/>
              <a:gd name="connsiteX64" fmla="*/ 1572803 w 2559475"/>
              <a:gd name="connsiteY64" fmla="*/ 1627601 h 1719964"/>
              <a:gd name="connsiteX65" fmla="*/ 1388075 w 2559475"/>
              <a:gd name="connsiteY65" fmla="*/ 1655310 h 1719964"/>
              <a:gd name="connsiteX66" fmla="*/ 1323421 w 2559475"/>
              <a:gd name="connsiteY66" fmla="*/ 1664546 h 1719964"/>
              <a:gd name="connsiteX67" fmla="*/ 1166403 w 2559475"/>
              <a:gd name="connsiteY67" fmla="*/ 1673782 h 1719964"/>
              <a:gd name="connsiteX68" fmla="*/ 1110984 w 2559475"/>
              <a:gd name="connsiteY68" fmla="*/ 1710728 h 1719964"/>
              <a:gd name="connsiteX69" fmla="*/ 1083275 w 2559475"/>
              <a:gd name="connsiteY69" fmla="*/ 1719964 h 1719964"/>
              <a:gd name="connsiteX70" fmla="*/ 963203 w 2559475"/>
              <a:gd name="connsiteY70" fmla="*/ 1701491 h 1719964"/>
              <a:gd name="connsiteX71" fmla="*/ 907784 w 2559475"/>
              <a:gd name="connsiteY71" fmla="*/ 1683019 h 1719964"/>
              <a:gd name="connsiteX72" fmla="*/ 861603 w 2559475"/>
              <a:gd name="connsiteY72" fmla="*/ 1664546 h 1719964"/>
              <a:gd name="connsiteX73" fmla="*/ 815421 w 2559475"/>
              <a:gd name="connsiteY73" fmla="*/ 1655310 h 1719964"/>
              <a:gd name="connsiteX74" fmla="*/ 713821 w 2559475"/>
              <a:gd name="connsiteY74" fmla="*/ 1609128 h 1719964"/>
              <a:gd name="connsiteX75" fmla="*/ 649166 w 2559475"/>
              <a:gd name="connsiteY75" fmla="*/ 1562946 h 1719964"/>
              <a:gd name="connsiteX76" fmla="*/ 621457 w 2559475"/>
              <a:gd name="connsiteY76" fmla="*/ 1544473 h 1719964"/>
              <a:gd name="connsiteX77" fmla="*/ 575275 w 2559475"/>
              <a:gd name="connsiteY77" fmla="*/ 1507528 h 1719964"/>
              <a:gd name="connsiteX78" fmla="*/ 538330 w 2559475"/>
              <a:gd name="connsiteY78" fmla="*/ 1489055 h 1719964"/>
              <a:gd name="connsiteX79" fmla="*/ 510621 w 2559475"/>
              <a:gd name="connsiteY79" fmla="*/ 1470582 h 1719964"/>
              <a:gd name="connsiteX80" fmla="*/ 473675 w 2559475"/>
              <a:gd name="connsiteY80" fmla="*/ 1452110 h 1719964"/>
              <a:gd name="connsiteX81" fmla="*/ 418257 w 2559475"/>
              <a:gd name="connsiteY81" fmla="*/ 1433637 h 1719964"/>
              <a:gd name="connsiteX82" fmla="*/ 390548 w 2559475"/>
              <a:gd name="connsiteY82" fmla="*/ 1415164 h 1719964"/>
              <a:gd name="connsiteX83" fmla="*/ 279712 w 2559475"/>
              <a:gd name="connsiteY83" fmla="*/ 1387455 h 1719964"/>
              <a:gd name="connsiteX84" fmla="*/ 252003 w 2559475"/>
              <a:gd name="connsiteY84" fmla="*/ 1378219 h 1719964"/>
              <a:gd name="connsiteX85" fmla="*/ 168875 w 2559475"/>
              <a:gd name="connsiteY85" fmla="*/ 1359746 h 1719964"/>
              <a:gd name="connsiteX86" fmla="*/ 122694 w 2559475"/>
              <a:gd name="connsiteY86" fmla="*/ 1341273 h 1719964"/>
              <a:gd name="connsiteX87" fmla="*/ 94984 w 2559475"/>
              <a:gd name="connsiteY87" fmla="*/ 1304328 h 1719964"/>
              <a:gd name="connsiteX88" fmla="*/ 58039 w 2559475"/>
              <a:gd name="connsiteY88" fmla="*/ 1239673 h 1719964"/>
              <a:gd name="connsiteX89" fmla="*/ 30330 w 2559475"/>
              <a:gd name="connsiteY89" fmla="*/ 1165782 h 1719964"/>
              <a:gd name="connsiteX90" fmla="*/ 11857 w 2559475"/>
              <a:gd name="connsiteY90" fmla="*/ 1101128 h 1719964"/>
              <a:gd name="connsiteX91" fmla="*/ 2621 w 2559475"/>
              <a:gd name="connsiteY91" fmla="*/ 1064182 h 1719964"/>
              <a:gd name="connsiteX92" fmla="*/ 2621 w 2559475"/>
              <a:gd name="connsiteY92" fmla="*/ 851746 h 1719964"/>
              <a:gd name="connsiteX0" fmla="*/ 85748 w 2559475"/>
              <a:gd name="connsiteY0" fmla="*/ 1082655 h 1719964"/>
              <a:gd name="connsiteX1" fmla="*/ 62793 w 2559475"/>
              <a:gd name="connsiteY1" fmla="*/ 918438 h 1719964"/>
              <a:gd name="connsiteX2" fmla="*/ 76512 w 2559475"/>
              <a:gd name="connsiteY2" fmla="*/ 611601 h 1719964"/>
              <a:gd name="connsiteX3" fmla="*/ 85748 w 2559475"/>
              <a:gd name="connsiteY3" fmla="*/ 389928 h 1719964"/>
              <a:gd name="connsiteX4" fmla="*/ 104221 w 2559475"/>
              <a:gd name="connsiteY4" fmla="*/ 306801 h 1719964"/>
              <a:gd name="connsiteX5" fmla="*/ 141166 w 2559475"/>
              <a:gd name="connsiteY5" fmla="*/ 214437 h 1719964"/>
              <a:gd name="connsiteX6" fmla="*/ 168875 w 2559475"/>
              <a:gd name="connsiteY6" fmla="*/ 195964 h 1719964"/>
              <a:gd name="connsiteX7" fmla="*/ 335130 w 2559475"/>
              <a:gd name="connsiteY7" fmla="*/ 205201 h 1719964"/>
              <a:gd name="connsiteX8" fmla="*/ 372075 w 2559475"/>
              <a:gd name="connsiteY8" fmla="*/ 214437 h 1719964"/>
              <a:gd name="connsiteX9" fmla="*/ 464439 w 2559475"/>
              <a:gd name="connsiteY9" fmla="*/ 205201 h 1719964"/>
              <a:gd name="connsiteX10" fmla="*/ 519857 w 2559475"/>
              <a:gd name="connsiteY10" fmla="*/ 186728 h 1719964"/>
              <a:gd name="connsiteX11" fmla="*/ 547566 w 2559475"/>
              <a:gd name="connsiteY11" fmla="*/ 177491 h 1719964"/>
              <a:gd name="connsiteX12" fmla="*/ 602984 w 2559475"/>
              <a:gd name="connsiteY12" fmla="*/ 140546 h 1719964"/>
              <a:gd name="connsiteX13" fmla="*/ 630694 w 2559475"/>
              <a:gd name="connsiteY13" fmla="*/ 122073 h 1719964"/>
              <a:gd name="connsiteX14" fmla="*/ 649166 w 2559475"/>
              <a:gd name="connsiteY14" fmla="*/ 66655 h 1719964"/>
              <a:gd name="connsiteX15" fmla="*/ 704584 w 2559475"/>
              <a:gd name="connsiteY15" fmla="*/ 29710 h 1719964"/>
              <a:gd name="connsiteX16" fmla="*/ 732294 w 2559475"/>
              <a:gd name="connsiteY16" fmla="*/ 11237 h 1719964"/>
              <a:gd name="connsiteX17" fmla="*/ 760003 w 2559475"/>
              <a:gd name="connsiteY17" fmla="*/ 2001 h 1719964"/>
              <a:gd name="connsiteX18" fmla="*/ 1092512 w 2559475"/>
              <a:gd name="connsiteY18" fmla="*/ 20473 h 1719964"/>
              <a:gd name="connsiteX19" fmla="*/ 1129457 w 2559475"/>
              <a:gd name="connsiteY19" fmla="*/ 29710 h 1719964"/>
              <a:gd name="connsiteX20" fmla="*/ 1194112 w 2559475"/>
              <a:gd name="connsiteY20" fmla="*/ 57419 h 1719964"/>
              <a:gd name="connsiteX21" fmla="*/ 1221821 w 2559475"/>
              <a:gd name="connsiteY21" fmla="*/ 85128 h 1719964"/>
              <a:gd name="connsiteX22" fmla="*/ 1277239 w 2559475"/>
              <a:gd name="connsiteY22" fmla="*/ 103601 h 1719964"/>
              <a:gd name="connsiteX23" fmla="*/ 1360366 w 2559475"/>
              <a:gd name="connsiteY23" fmla="*/ 140546 h 1719964"/>
              <a:gd name="connsiteX24" fmla="*/ 1415784 w 2559475"/>
              <a:gd name="connsiteY24" fmla="*/ 159019 h 1719964"/>
              <a:gd name="connsiteX25" fmla="*/ 1443494 w 2559475"/>
              <a:gd name="connsiteY25" fmla="*/ 168255 h 1719964"/>
              <a:gd name="connsiteX26" fmla="*/ 1554330 w 2559475"/>
              <a:gd name="connsiteY26" fmla="*/ 149782 h 1719964"/>
              <a:gd name="connsiteX27" fmla="*/ 1582039 w 2559475"/>
              <a:gd name="connsiteY27" fmla="*/ 140546 h 1719964"/>
              <a:gd name="connsiteX28" fmla="*/ 1665166 w 2559475"/>
              <a:gd name="connsiteY28" fmla="*/ 122073 h 1719964"/>
              <a:gd name="connsiteX29" fmla="*/ 1960730 w 2559475"/>
              <a:gd name="connsiteY29" fmla="*/ 103601 h 1719964"/>
              <a:gd name="connsiteX30" fmla="*/ 2163930 w 2559475"/>
              <a:gd name="connsiteY30" fmla="*/ 112837 h 1719964"/>
              <a:gd name="connsiteX31" fmla="*/ 2219348 w 2559475"/>
              <a:gd name="connsiteY31" fmla="*/ 140546 h 1719964"/>
              <a:gd name="connsiteX32" fmla="*/ 2247057 w 2559475"/>
              <a:gd name="connsiteY32" fmla="*/ 149782 h 1719964"/>
              <a:gd name="connsiteX33" fmla="*/ 2302475 w 2559475"/>
              <a:gd name="connsiteY33" fmla="*/ 205201 h 1719964"/>
              <a:gd name="connsiteX34" fmla="*/ 2330184 w 2559475"/>
              <a:gd name="connsiteY34" fmla="*/ 232910 h 1719964"/>
              <a:gd name="connsiteX35" fmla="*/ 2385603 w 2559475"/>
              <a:gd name="connsiteY35" fmla="*/ 334510 h 1719964"/>
              <a:gd name="connsiteX36" fmla="*/ 2404075 w 2559475"/>
              <a:gd name="connsiteY36" fmla="*/ 362219 h 1719964"/>
              <a:gd name="connsiteX37" fmla="*/ 2422548 w 2559475"/>
              <a:gd name="connsiteY37" fmla="*/ 389928 h 1719964"/>
              <a:gd name="connsiteX38" fmla="*/ 2441021 w 2559475"/>
              <a:gd name="connsiteY38" fmla="*/ 454582 h 1719964"/>
              <a:gd name="connsiteX39" fmla="*/ 2459494 w 2559475"/>
              <a:gd name="connsiteY39" fmla="*/ 510001 h 1719964"/>
              <a:gd name="connsiteX40" fmla="*/ 2468730 w 2559475"/>
              <a:gd name="connsiteY40" fmla="*/ 537710 h 1719964"/>
              <a:gd name="connsiteX41" fmla="*/ 2477966 w 2559475"/>
              <a:gd name="connsiteY41" fmla="*/ 574655 h 1719964"/>
              <a:gd name="connsiteX42" fmla="*/ 2487203 w 2559475"/>
              <a:gd name="connsiteY42" fmla="*/ 620837 h 1719964"/>
              <a:gd name="connsiteX43" fmla="*/ 2505675 w 2559475"/>
              <a:gd name="connsiteY43" fmla="*/ 667019 h 1719964"/>
              <a:gd name="connsiteX44" fmla="*/ 2514912 w 2559475"/>
              <a:gd name="connsiteY44" fmla="*/ 694728 h 1719964"/>
              <a:gd name="connsiteX45" fmla="*/ 2533384 w 2559475"/>
              <a:gd name="connsiteY45" fmla="*/ 777855 h 1719964"/>
              <a:gd name="connsiteX46" fmla="*/ 2551857 w 2559475"/>
              <a:gd name="connsiteY46" fmla="*/ 860982 h 1719964"/>
              <a:gd name="connsiteX47" fmla="*/ 2524148 w 2559475"/>
              <a:gd name="connsiteY47" fmla="*/ 1202728 h 1719964"/>
              <a:gd name="connsiteX48" fmla="*/ 2514912 w 2559475"/>
              <a:gd name="connsiteY48" fmla="*/ 1230437 h 1719964"/>
              <a:gd name="connsiteX49" fmla="*/ 2487203 w 2559475"/>
              <a:gd name="connsiteY49" fmla="*/ 1295091 h 1719964"/>
              <a:gd name="connsiteX50" fmla="*/ 2477966 w 2559475"/>
              <a:gd name="connsiteY50" fmla="*/ 1322801 h 1719964"/>
              <a:gd name="connsiteX51" fmla="*/ 2441021 w 2559475"/>
              <a:gd name="connsiteY51" fmla="*/ 1350510 h 1719964"/>
              <a:gd name="connsiteX52" fmla="*/ 2385603 w 2559475"/>
              <a:gd name="connsiteY52" fmla="*/ 1387455 h 1719964"/>
              <a:gd name="connsiteX53" fmla="*/ 2311712 w 2559475"/>
              <a:gd name="connsiteY53" fmla="*/ 1424401 h 1719964"/>
              <a:gd name="connsiteX54" fmla="*/ 2284003 w 2559475"/>
              <a:gd name="connsiteY54" fmla="*/ 1442873 h 1719964"/>
              <a:gd name="connsiteX55" fmla="*/ 2228584 w 2559475"/>
              <a:gd name="connsiteY55" fmla="*/ 1461346 h 1719964"/>
              <a:gd name="connsiteX56" fmla="*/ 2200875 w 2559475"/>
              <a:gd name="connsiteY56" fmla="*/ 1470582 h 1719964"/>
              <a:gd name="connsiteX57" fmla="*/ 2163930 w 2559475"/>
              <a:gd name="connsiteY57" fmla="*/ 1479819 h 1719964"/>
              <a:gd name="connsiteX58" fmla="*/ 2080803 w 2559475"/>
              <a:gd name="connsiteY58" fmla="*/ 1507528 h 1719964"/>
              <a:gd name="connsiteX59" fmla="*/ 2053094 w 2559475"/>
              <a:gd name="connsiteY59" fmla="*/ 1516764 h 1719964"/>
              <a:gd name="connsiteX60" fmla="*/ 1988439 w 2559475"/>
              <a:gd name="connsiteY60" fmla="*/ 1526001 h 1719964"/>
              <a:gd name="connsiteX61" fmla="*/ 1896075 w 2559475"/>
              <a:gd name="connsiteY61" fmla="*/ 1544473 h 1719964"/>
              <a:gd name="connsiteX62" fmla="*/ 1776003 w 2559475"/>
              <a:gd name="connsiteY62" fmla="*/ 1553710 h 1719964"/>
              <a:gd name="connsiteX63" fmla="*/ 1683639 w 2559475"/>
              <a:gd name="connsiteY63" fmla="*/ 1572182 h 1719964"/>
              <a:gd name="connsiteX64" fmla="*/ 1628221 w 2559475"/>
              <a:gd name="connsiteY64" fmla="*/ 1590655 h 1719964"/>
              <a:gd name="connsiteX65" fmla="*/ 1572803 w 2559475"/>
              <a:gd name="connsiteY65" fmla="*/ 1627601 h 1719964"/>
              <a:gd name="connsiteX66" fmla="*/ 1388075 w 2559475"/>
              <a:gd name="connsiteY66" fmla="*/ 1655310 h 1719964"/>
              <a:gd name="connsiteX67" fmla="*/ 1323421 w 2559475"/>
              <a:gd name="connsiteY67" fmla="*/ 1664546 h 1719964"/>
              <a:gd name="connsiteX68" fmla="*/ 1166403 w 2559475"/>
              <a:gd name="connsiteY68" fmla="*/ 1673782 h 1719964"/>
              <a:gd name="connsiteX69" fmla="*/ 1110984 w 2559475"/>
              <a:gd name="connsiteY69" fmla="*/ 1710728 h 1719964"/>
              <a:gd name="connsiteX70" fmla="*/ 1083275 w 2559475"/>
              <a:gd name="connsiteY70" fmla="*/ 1719964 h 1719964"/>
              <a:gd name="connsiteX71" fmla="*/ 963203 w 2559475"/>
              <a:gd name="connsiteY71" fmla="*/ 1701491 h 1719964"/>
              <a:gd name="connsiteX72" fmla="*/ 907784 w 2559475"/>
              <a:gd name="connsiteY72" fmla="*/ 1683019 h 1719964"/>
              <a:gd name="connsiteX73" fmla="*/ 861603 w 2559475"/>
              <a:gd name="connsiteY73" fmla="*/ 1664546 h 1719964"/>
              <a:gd name="connsiteX74" fmla="*/ 815421 w 2559475"/>
              <a:gd name="connsiteY74" fmla="*/ 1655310 h 1719964"/>
              <a:gd name="connsiteX75" fmla="*/ 713821 w 2559475"/>
              <a:gd name="connsiteY75" fmla="*/ 1609128 h 1719964"/>
              <a:gd name="connsiteX76" fmla="*/ 649166 w 2559475"/>
              <a:gd name="connsiteY76" fmla="*/ 1562946 h 1719964"/>
              <a:gd name="connsiteX77" fmla="*/ 621457 w 2559475"/>
              <a:gd name="connsiteY77" fmla="*/ 1544473 h 1719964"/>
              <a:gd name="connsiteX78" fmla="*/ 575275 w 2559475"/>
              <a:gd name="connsiteY78" fmla="*/ 1507528 h 1719964"/>
              <a:gd name="connsiteX79" fmla="*/ 538330 w 2559475"/>
              <a:gd name="connsiteY79" fmla="*/ 1489055 h 1719964"/>
              <a:gd name="connsiteX80" fmla="*/ 510621 w 2559475"/>
              <a:gd name="connsiteY80" fmla="*/ 1470582 h 1719964"/>
              <a:gd name="connsiteX81" fmla="*/ 473675 w 2559475"/>
              <a:gd name="connsiteY81" fmla="*/ 1452110 h 1719964"/>
              <a:gd name="connsiteX82" fmla="*/ 418257 w 2559475"/>
              <a:gd name="connsiteY82" fmla="*/ 1433637 h 1719964"/>
              <a:gd name="connsiteX83" fmla="*/ 390548 w 2559475"/>
              <a:gd name="connsiteY83" fmla="*/ 1415164 h 1719964"/>
              <a:gd name="connsiteX84" fmla="*/ 279712 w 2559475"/>
              <a:gd name="connsiteY84" fmla="*/ 1387455 h 1719964"/>
              <a:gd name="connsiteX85" fmla="*/ 252003 w 2559475"/>
              <a:gd name="connsiteY85" fmla="*/ 1378219 h 1719964"/>
              <a:gd name="connsiteX86" fmla="*/ 168875 w 2559475"/>
              <a:gd name="connsiteY86" fmla="*/ 1359746 h 1719964"/>
              <a:gd name="connsiteX87" fmla="*/ 122694 w 2559475"/>
              <a:gd name="connsiteY87" fmla="*/ 1341273 h 1719964"/>
              <a:gd name="connsiteX88" fmla="*/ 94984 w 2559475"/>
              <a:gd name="connsiteY88" fmla="*/ 1304328 h 1719964"/>
              <a:gd name="connsiteX89" fmla="*/ 58039 w 2559475"/>
              <a:gd name="connsiteY89" fmla="*/ 1239673 h 1719964"/>
              <a:gd name="connsiteX90" fmla="*/ 30330 w 2559475"/>
              <a:gd name="connsiteY90" fmla="*/ 1165782 h 1719964"/>
              <a:gd name="connsiteX91" fmla="*/ 11857 w 2559475"/>
              <a:gd name="connsiteY91" fmla="*/ 1101128 h 1719964"/>
              <a:gd name="connsiteX92" fmla="*/ 2621 w 2559475"/>
              <a:gd name="connsiteY92" fmla="*/ 1064182 h 1719964"/>
              <a:gd name="connsiteX93" fmla="*/ 2621 w 2559475"/>
              <a:gd name="connsiteY93" fmla="*/ 851746 h 1719964"/>
              <a:gd name="connsiteX0" fmla="*/ 86206 w 2559933"/>
              <a:gd name="connsiteY0" fmla="*/ 1082655 h 1719964"/>
              <a:gd name="connsiteX1" fmla="*/ 63251 w 2559933"/>
              <a:gd name="connsiteY1" fmla="*/ 918438 h 1719964"/>
              <a:gd name="connsiteX2" fmla="*/ 76970 w 2559933"/>
              <a:gd name="connsiteY2" fmla="*/ 611601 h 1719964"/>
              <a:gd name="connsiteX3" fmla="*/ 86206 w 2559933"/>
              <a:gd name="connsiteY3" fmla="*/ 389928 h 1719964"/>
              <a:gd name="connsiteX4" fmla="*/ 104679 w 2559933"/>
              <a:gd name="connsiteY4" fmla="*/ 306801 h 1719964"/>
              <a:gd name="connsiteX5" fmla="*/ 141624 w 2559933"/>
              <a:gd name="connsiteY5" fmla="*/ 214437 h 1719964"/>
              <a:gd name="connsiteX6" fmla="*/ 169333 w 2559933"/>
              <a:gd name="connsiteY6" fmla="*/ 195964 h 1719964"/>
              <a:gd name="connsiteX7" fmla="*/ 335588 w 2559933"/>
              <a:gd name="connsiteY7" fmla="*/ 205201 h 1719964"/>
              <a:gd name="connsiteX8" fmla="*/ 372533 w 2559933"/>
              <a:gd name="connsiteY8" fmla="*/ 214437 h 1719964"/>
              <a:gd name="connsiteX9" fmla="*/ 464897 w 2559933"/>
              <a:gd name="connsiteY9" fmla="*/ 205201 h 1719964"/>
              <a:gd name="connsiteX10" fmla="*/ 520315 w 2559933"/>
              <a:gd name="connsiteY10" fmla="*/ 186728 h 1719964"/>
              <a:gd name="connsiteX11" fmla="*/ 548024 w 2559933"/>
              <a:gd name="connsiteY11" fmla="*/ 177491 h 1719964"/>
              <a:gd name="connsiteX12" fmla="*/ 603442 w 2559933"/>
              <a:gd name="connsiteY12" fmla="*/ 140546 h 1719964"/>
              <a:gd name="connsiteX13" fmla="*/ 631152 w 2559933"/>
              <a:gd name="connsiteY13" fmla="*/ 122073 h 1719964"/>
              <a:gd name="connsiteX14" fmla="*/ 649624 w 2559933"/>
              <a:gd name="connsiteY14" fmla="*/ 66655 h 1719964"/>
              <a:gd name="connsiteX15" fmla="*/ 705042 w 2559933"/>
              <a:gd name="connsiteY15" fmla="*/ 29710 h 1719964"/>
              <a:gd name="connsiteX16" fmla="*/ 732752 w 2559933"/>
              <a:gd name="connsiteY16" fmla="*/ 11237 h 1719964"/>
              <a:gd name="connsiteX17" fmla="*/ 760461 w 2559933"/>
              <a:gd name="connsiteY17" fmla="*/ 2001 h 1719964"/>
              <a:gd name="connsiteX18" fmla="*/ 1092970 w 2559933"/>
              <a:gd name="connsiteY18" fmla="*/ 20473 h 1719964"/>
              <a:gd name="connsiteX19" fmla="*/ 1129915 w 2559933"/>
              <a:gd name="connsiteY19" fmla="*/ 29710 h 1719964"/>
              <a:gd name="connsiteX20" fmla="*/ 1194570 w 2559933"/>
              <a:gd name="connsiteY20" fmla="*/ 57419 h 1719964"/>
              <a:gd name="connsiteX21" fmla="*/ 1222279 w 2559933"/>
              <a:gd name="connsiteY21" fmla="*/ 85128 h 1719964"/>
              <a:gd name="connsiteX22" fmla="*/ 1277697 w 2559933"/>
              <a:gd name="connsiteY22" fmla="*/ 103601 h 1719964"/>
              <a:gd name="connsiteX23" fmla="*/ 1360824 w 2559933"/>
              <a:gd name="connsiteY23" fmla="*/ 140546 h 1719964"/>
              <a:gd name="connsiteX24" fmla="*/ 1416242 w 2559933"/>
              <a:gd name="connsiteY24" fmla="*/ 159019 h 1719964"/>
              <a:gd name="connsiteX25" fmla="*/ 1443952 w 2559933"/>
              <a:gd name="connsiteY25" fmla="*/ 168255 h 1719964"/>
              <a:gd name="connsiteX26" fmla="*/ 1554788 w 2559933"/>
              <a:gd name="connsiteY26" fmla="*/ 149782 h 1719964"/>
              <a:gd name="connsiteX27" fmla="*/ 1582497 w 2559933"/>
              <a:gd name="connsiteY27" fmla="*/ 140546 h 1719964"/>
              <a:gd name="connsiteX28" fmla="*/ 1665624 w 2559933"/>
              <a:gd name="connsiteY28" fmla="*/ 122073 h 1719964"/>
              <a:gd name="connsiteX29" fmla="*/ 1961188 w 2559933"/>
              <a:gd name="connsiteY29" fmla="*/ 103601 h 1719964"/>
              <a:gd name="connsiteX30" fmla="*/ 2164388 w 2559933"/>
              <a:gd name="connsiteY30" fmla="*/ 112837 h 1719964"/>
              <a:gd name="connsiteX31" fmla="*/ 2219806 w 2559933"/>
              <a:gd name="connsiteY31" fmla="*/ 140546 h 1719964"/>
              <a:gd name="connsiteX32" fmla="*/ 2247515 w 2559933"/>
              <a:gd name="connsiteY32" fmla="*/ 149782 h 1719964"/>
              <a:gd name="connsiteX33" fmla="*/ 2302933 w 2559933"/>
              <a:gd name="connsiteY33" fmla="*/ 205201 h 1719964"/>
              <a:gd name="connsiteX34" fmla="*/ 2330642 w 2559933"/>
              <a:gd name="connsiteY34" fmla="*/ 232910 h 1719964"/>
              <a:gd name="connsiteX35" fmla="*/ 2386061 w 2559933"/>
              <a:gd name="connsiteY35" fmla="*/ 334510 h 1719964"/>
              <a:gd name="connsiteX36" fmla="*/ 2404533 w 2559933"/>
              <a:gd name="connsiteY36" fmla="*/ 362219 h 1719964"/>
              <a:gd name="connsiteX37" fmla="*/ 2423006 w 2559933"/>
              <a:gd name="connsiteY37" fmla="*/ 389928 h 1719964"/>
              <a:gd name="connsiteX38" fmla="*/ 2441479 w 2559933"/>
              <a:gd name="connsiteY38" fmla="*/ 454582 h 1719964"/>
              <a:gd name="connsiteX39" fmla="*/ 2459952 w 2559933"/>
              <a:gd name="connsiteY39" fmla="*/ 510001 h 1719964"/>
              <a:gd name="connsiteX40" fmla="*/ 2469188 w 2559933"/>
              <a:gd name="connsiteY40" fmla="*/ 537710 h 1719964"/>
              <a:gd name="connsiteX41" fmla="*/ 2478424 w 2559933"/>
              <a:gd name="connsiteY41" fmla="*/ 574655 h 1719964"/>
              <a:gd name="connsiteX42" fmla="*/ 2487661 w 2559933"/>
              <a:gd name="connsiteY42" fmla="*/ 620837 h 1719964"/>
              <a:gd name="connsiteX43" fmla="*/ 2506133 w 2559933"/>
              <a:gd name="connsiteY43" fmla="*/ 667019 h 1719964"/>
              <a:gd name="connsiteX44" fmla="*/ 2515370 w 2559933"/>
              <a:gd name="connsiteY44" fmla="*/ 694728 h 1719964"/>
              <a:gd name="connsiteX45" fmla="*/ 2533842 w 2559933"/>
              <a:gd name="connsiteY45" fmla="*/ 777855 h 1719964"/>
              <a:gd name="connsiteX46" fmla="*/ 2552315 w 2559933"/>
              <a:gd name="connsiteY46" fmla="*/ 860982 h 1719964"/>
              <a:gd name="connsiteX47" fmla="*/ 2524606 w 2559933"/>
              <a:gd name="connsiteY47" fmla="*/ 1202728 h 1719964"/>
              <a:gd name="connsiteX48" fmla="*/ 2515370 w 2559933"/>
              <a:gd name="connsiteY48" fmla="*/ 1230437 h 1719964"/>
              <a:gd name="connsiteX49" fmla="*/ 2487661 w 2559933"/>
              <a:gd name="connsiteY49" fmla="*/ 1295091 h 1719964"/>
              <a:gd name="connsiteX50" fmla="*/ 2478424 w 2559933"/>
              <a:gd name="connsiteY50" fmla="*/ 1322801 h 1719964"/>
              <a:gd name="connsiteX51" fmla="*/ 2441479 w 2559933"/>
              <a:gd name="connsiteY51" fmla="*/ 1350510 h 1719964"/>
              <a:gd name="connsiteX52" fmla="*/ 2386061 w 2559933"/>
              <a:gd name="connsiteY52" fmla="*/ 1387455 h 1719964"/>
              <a:gd name="connsiteX53" fmla="*/ 2312170 w 2559933"/>
              <a:gd name="connsiteY53" fmla="*/ 1424401 h 1719964"/>
              <a:gd name="connsiteX54" fmla="*/ 2284461 w 2559933"/>
              <a:gd name="connsiteY54" fmla="*/ 1442873 h 1719964"/>
              <a:gd name="connsiteX55" fmla="*/ 2229042 w 2559933"/>
              <a:gd name="connsiteY55" fmla="*/ 1461346 h 1719964"/>
              <a:gd name="connsiteX56" fmla="*/ 2201333 w 2559933"/>
              <a:gd name="connsiteY56" fmla="*/ 1470582 h 1719964"/>
              <a:gd name="connsiteX57" fmla="*/ 2164388 w 2559933"/>
              <a:gd name="connsiteY57" fmla="*/ 1479819 h 1719964"/>
              <a:gd name="connsiteX58" fmla="*/ 2081261 w 2559933"/>
              <a:gd name="connsiteY58" fmla="*/ 1507528 h 1719964"/>
              <a:gd name="connsiteX59" fmla="*/ 2053552 w 2559933"/>
              <a:gd name="connsiteY59" fmla="*/ 1516764 h 1719964"/>
              <a:gd name="connsiteX60" fmla="*/ 1988897 w 2559933"/>
              <a:gd name="connsiteY60" fmla="*/ 1526001 h 1719964"/>
              <a:gd name="connsiteX61" fmla="*/ 1896533 w 2559933"/>
              <a:gd name="connsiteY61" fmla="*/ 1544473 h 1719964"/>
              <a:gd name="connsiteX62" fmla="*/ 1776461 w 2559933"/>
              <a:gd name="connsiteY62" fmla="*/ 1553710 h 1719964"/>
              <a:gd name="connsiteX63" fmla="*/ 1684097 w 2559933"/>
              <a:gd name="connsiteY63" fmla="*/ 1572182 h 1719964"/>
              <a:gd name="connsiteX64" fmla="*/ 1628679 w 2559933"/>
              <a:gd name="connsiteY64" fmla="*/ 1590655 h 1719964"/>
              <a:gd name="connsiteX65" fmla="*/ 1573261 w 2559933"/>
              <a:gd name="connsiteY65" fmla="*/ 1627601 h 1719964"/>
              <a:gd name="connsiteX66" fmla="*/ 1388533 w 2559933"/>
              <a:gd name="connsiteY66" fmla="*/ 1655310 h 1719964"/>
              <a:gd name="connsiteX67" fmla="*/ 1323879 w 2559933"/>
              <a:gd name="connsiteY67" fmla="*/ 1664546 h 1719964"/>
              <a:gd name="connsiteX68" fmla="*/ 1166861 w 2559933"/>
              <a:gd name="connsiteY68" fmla="*/ 1673782 h 1719964"/>
              <a:gd name="connsiteX69" fmla="*/ 1111442 w 2559933"/>
              <a:gd name="connsiteY69" fmla="*/ 1710728 h 1719964"/>
              <a:gd name="connsiteX70" fmla="*/ 1083733 w 2559933"/>
              <a:gd name="connsiteY70" fmla="*/ 1719964 h 1719964"/>
              <a:gd name="connsiteX71" fmla="*/ 963661 w 2559933"/>
              <a:gd name="connsiteY71" fmla="*/ 1701491 h 1719964"/>
              <a:gd name="connsiteX72" fmla="*/ 908242 w 2559933"/>
              <a:gd name="connsiteY72" fmla="*/ 1683019 h 1719964"/>
              <a:gd name="connsiteX73" fmla="*/ 862061 w 2559933"/>
              <a:gd name="connsiteY73" fmla="*/ 1664546 h 1719964"/>
              <a:gd name="connsiteX74" fmla="*/ 815879 w 2559933"/>
              <a:gd name="connsiteY74" fmla="*/ 1655310 h 1719964"/>
              <a:gd name="connsiteX75" fmla="*/ 714279 w 2559933"/>
              <a:gd name="connsiteY75" fmla="*/ 1609128 h 1719964"/>
              <a:gd name="connsiteX76" fmla="*/ 649624 w 2559933"/>
              <a:gd name="connsiteY76" fmla="*/ 1562946 h 1719964"/>
              <a:gd name="connsiteX77" fmla="*/ 621915 w 2559933"/>
              <a:gd name="connsiteY77" fmla="*/ 1544473 h 1719964"/>
              <a:gd name="connsiteX78" fmla="*/ 575733 w 2559933"/>
              <a:gd name="connsiteY78" fmla="*/ 1507528 h 1719964"/>
              <a:gd name="connsiteX79" fmla="*/ 538788 w 2559933"/>
              <a:gd name="connsiteY79" fmla="*/ 1489055 h 1719964"/>
              <a:gd name="connsiteX80" fmla="*/ 511079 w 2559933"/>
              <a:gd name="connsiteY80" fmla="*/ 1470582 h 1719964"/>
              <a:gd name="connsiteX81" fmla="*/ 474133 w 2559933"/>
              <a:gd name="connsiteY81" fmla="*/ 1452110 h 1719964"/>
              <a:gd name="connsiteX82" fmla="*/ 418715 w 2559933"/>
              <a:gd name="connsiteY82" fmla="*/ 1433637 h 1719964"/>
              <a:gd name="connsiteX83" fmla="*/ 391006 w 2559933"/>
              <a:gd name="connsiteY83" fmla="*/ 1415164 h 1719964"/>
              <a:gd name="connsiteX84" fmla="*/ 280170 w 2559933"/>
              <a:gd name="connsiteY84" fmla="*/ 1387455 h 1719964"/>
              <a:gd name="connsiteX85" fmla="*/ 252461 w 2559933"/>
              <a:gd name="connsiteY85" fmla="*/ 1378219 h 1719964"/>
              <a:gd name="connsiteX86" fmla="*/ 169333 w 2559933"/>
              <a:gd name="connsiteY86" fmla="*/ 1359746 h 1719964"/>
              <a:gd name="connsiteX87" fmla="*/ 123152 w 2559933"/>
              <a:gd name="connsiteY87" fmla="*/ 1341273 h 1719964"/>
              <a:gd name="connsiteX88" fmla="*/ 95442 w 2559933"/>
              <a:gd name="connsiteY88" fmla="*/ 1304328 h 1719964"/>
              <a:gd name="connsiteX89" fmla="*/ 58497 w 2559933"/>
              <a:gd name="connsiteY89" fmla="*/ 1239673 h 1719964"/>
              <a:gd name="connsiteX90" fmla="*/ 30788 w 2559933"/>
              <a:gd name="connsiteY90" fmla="*/ 1165782 h 1719964"/>
              <a:gd name="connsiteX91" fmla="*/ 12315 w 2559933"/>
              <a:gd name="connsiteY91" fmla="*/ 1101128 h 1719964"/>
              <a:gd name="connsiteX92" fmla="*/ 3079 w 2559933"/>
              <a:gd name="connsiteY92" fmla="*/ 1064182 h 1719964"/>
              <a:gd name="connsiteX93" fmla="*/ 63251 w 2559933"/>
              <a:gd name="connsiteY93" fmla="*/ 1132752 h 1719964"/>
              <a:gd name="connsiteX94" fmla="*/ 3079 w 2559933"/>
              <a:gd name="connsiteY94" fmla="*/ 851746 h 1719964"/>
              <a:gd name="connsiteX0" fmla="*/ 86206 w 2559933"/>
              <a:gd name="connsiteY0" fmla="*/ 1082655 h 1719964"/>
              <a:gd name="connsiteX1" fmla="*/ 63251 w 2559933"/>
              <a:gd name="connsiteY1" fmla="*/ 918438 h 1719964"/>
              <a:gd name="connsiteX2" fmla="*/ 76970 w 2559933"/>
              <a:gd name="connsiteY2" fmla="*/ 611601 h 1719964"/>
              <a:gd name="connsiteX3" fmla="*/ 86206 w 2559933"/>
              <a:gd name="connsiteY3" fmla="*/ 389928 h 1719964"/>
              <a:gd name="connsiteX4" fmla="*/ 104679 w 2559933"/>
              <a:gd name="connsiteY4" fmla="*/ 306801 h 1719964"/>
              <a:gd name="connsiteX5" fmla="*/ 141624 w 2559933"/>
              <a:gd name="connsiteY5" fmla="*/ 214437 h 1719964"/>
              <a:gd name="connsiteX6" fmla="*/ 169333 w 2559933"/>
              <a:gd name="connsiteY6" fmla="*/ 195964 h 1719964"/>
              <a:gd name="connsiteX7" fmla="*/ 335588 w 2559933"/>
              <a:gd name="connsiteY7" fmla="*/ 205201 h 1719964"/>
              <a:gd name="connsiteX8" fmla="*/ 372533 w 2559933"/>
              <a:gd name="connsiteY8" fmla="*/ 214437 h 1719964"/>
              <a:gd name="connsiteX9" fmla="*/ 464897 w 2559933"/>
              <a:gd name="connsiteY9" fmla="*/ 205201 h 1719964"/>
              <a:gd name="connsiteX10" fmla="*/ 520315 w 2559933"/>
              <a:gd name="connsiteY10" fmla="*/ 186728 h 1719964"/>
              <a:gd name="connsiteX11" fmla="*/ 548024 w 2559933"/>
              <a:gd name="connsiteY11" fmla="*/ 177491 h 1719964"/>
              <a:gd name="connsiteX12" fmla="*/ 603442 w 2559933"/>
              <a:gd name="connsiteY12" fmla="*/ 140546 h 1719964"/>
              <a:gd name="connsiteX13" fmla="*/ 631152 w 2559933"/>
              <a:gd name="connsiteY13" fmla="*/ 122073 h 1719964"/>
              <a:gd name="connsiteX14" fmla="*/ 649624 w 2559933"/>
              <a:gd name="connsiteY14" fmla="*/ 66655 h 1719964"/>
              <a:gd name="connsiteX15" fmla="*/ 705042 w 2559933"/>
              <a:gd name="connsiteY15" fmla="*/ 29710 h 1719964"/>
              <a:gd name="connsiteX16" fmla="*/ 732752 w 2559933"/>
              <a:gd name="connsiteY16" fmla="*/ 11237 h 1719964"/>
              <a:gd name="connsiteX17" fmla="*/ 760461 w 2559933"/>
              <a:gd name="connsiteY17" fmla="*/ 2001 h 1719964"/>
              <a:gd name="connsiteX18" fmla="*/ 1092970 w 2559933"/>
              <a:gd name="connsiteY18" fmla="*/ 20473 h 1719964"/>
              <a:gd name="connsiteX19" fmla="*/ 1129915 w 2559933"/>
              <a:gd name="connsiteY19" fmla="*/ 29710 h 1719964"/>
              <a:gd name="connsiteX20" fmla="*/ 1194570 w 2559933"/>
              <a:gd name="connsiteY20" fmla="*/ 57419 h 1719964"/>
              <a:gd name="connsiteX21" fmla="*/ 1222279 w 2559933"/>
              <a:gd name="connsiteY21" fmla="*/ 85128 h 1719964"/>
              <a:gd name="connsiteX22" fmla="*/ 1277697 w 2559933"/>
              <a:gd name="connsiteY22" fmla="*/ 103601 h 1719964"/>
              <a:gd name="connsiteX23" fmla="*/ 1360824 w 2559933"/>
              <a:gd name="connsiteY23" fmla="*/ 140546 h 1719964"/>
              <a:gd name="connsiteX24" fmla="*/ 1416242 w 2559933"/>
              <a:gd name="connsiteY24" fmla="*/ 159019 h 1719964"/>
              <a:gd name="connsiteX25" fmla="*/ 1443952 w 2559933"/>
              <a:gd name="connsiteY25" fmla="*/ 168255 h 1719964"/>
              <a:gd name="connsiteX26" fmla="*/ 1554788 w 2559933"/>
              <a:gd name="connsiteY26" fmla="*/ 149782 h 1719964"/>
              <a:gd name="connsiteX27" fmla="*/ 1582497 w 2559933"/>
              <a:gd name="connsiteY27" fmla="*/ 140546 h 1719964"/>
              <a:gd name="connsiteX28" fmla="*/ 1665624 w 2559933"/>
              <a:gd name="connsiteY28" fmla="*/ 122073 h 1719964"/>
              <a:gd name="connsiteX29" fmla="*/ 1961188 w 2559933"/>
              <a:gd name="connsiteY29" fmla="*/ 103601 h 1719964"/>
              <a:gd name="connsiteX30" fmla="*/ 2164388 w 2559933"/>
              <a:gd name="connsiteY30" fmla="*/ 112837 h 1719964"/>
              <a:gd name="connsiteX31" fmla="*/ 2219806 w 2559933"/>
              <a:gd name="connsiteY31" fmla="*/ 140546 h 1719964"/>
              <a:gd name="connsiteX32" fmla="*/ 2247515 w 2559933"/>
              <a:gd name="connsiteY32" fmla="*/ 149782 h 1719964"/>
              <a:gd name="connsiteX33" fmla="*/ 2302933 w 2559933"/>
              <a:gd name="connsiteY33" fmla="*/ 205201 h 1719964"/>
              <a:gd name="connsiteX34" fmla="*/ 2330642 w 2559933"/>
              <a:gd name="connsiteY34" fmla="*/ 232910 h 1719964"/>
              <a:gd name="connsiteX35" fmla="*/ 2386061 w 2559933"/>
              <a:gd name="connsiteY35" fmla="*/ 334510 h 1719964"/>
              <a:gd name="connsiteX36" fmla="*/ 2404533 w 2559933"/>
              <a:gd name="connsiteY36" fmla="*/ 362219 h 1719964"/>
              <a:gd name="connsiteX37" fmla="*/ 2423006 w 2559933"/>
              <a:gd name="connsiteY37" fmla="*/ 389928 h 1719964"/>
              <a:gd name="connsiteX38" fmla="*/ 2441479 w 2559933"/>
              <a:gd name="connsiteY38" fmla="*/ 454582 h 1719964"/>
              <a:gd name="connsiteX39" fmla="*/ 2459952 w 2559933"/>
              <a:gd name="connsiteY39" fmla="*/ 510001 h 1719964"/>
              <a:gd name="connsiteX40" fmla="*/ 2469188 w 2559933"/>
              <a:gd name="connsiteY40" fmla="*/ 537710 h 1719964"/>
              <a:gd name="connsiteX41" fmla="*/ 2478424 w 2559933"/>
              <a:gd name="connsiteY41" fmla="*/ 574655 h 1719964"/>
              <a:gd name="connsiteX42" fmla="*/ 2487661 w 2559933"/>
              <a:gd name="connsiteY42" fmla="*/ 620837 h 1719964"/>
              <a:gd name="connsiteX43" fmla="*/ 2506133 w 2559933"/>
              <a:gd name="connsiteY43" fmla="*/ 667019 h 1719964"/>
              <a:gd name="connsiteX44" fmla="*/ 2515370 w 2559933"/>
              <a:gd name="connsiteY44" fmla="*/ 694728 h 1719964"/>
              <a:gd name="connsiteX45" fmla="*/ 2533842 w 2559933"/>
              <a:gd name="connsiteY45" fmla="*/ 777855 h 1719964"/>
              <a:gd name="connsiteX46" fmla="*/ 2552315 w 2559933"/>
              <a:gd name="connsiteY46" fmla="*/ 860982 h 1719964"/>
              <a:gd name="connsiteX47" fmla="*/ 2524606 w 2559933"/>
              <a:gd name="connsiteY47" fmla="*/ 1202728 h 1719964"/>
              <a:gd name="connsiteX48" fmla="*/ 2515370 w 2559933"/>
              <a:gd name="connsiteY48" fmla="*/ 1230437 h 1719964"/>
              <a:gd name="connsiteX49" fmla="*/ 2487661 w 2559933"/>
              <a:gd name="connsiteY49" fmla="*/ 1295091 h 1719964"/>
              <a:gd name="connsiteX50" fmla="*/ 2478424 w 2559933"/>
              <a:gd name="connsiteY50" fmla="*/ 1322801 h 1719964"/>
              <a:gd name="connsiteX51" fmla="*/ 2441479 w 2559933"/>
              <a:gd name="connsiteY51" fmla="*/ 1350510 h 1719964"/>
              <a:gd name="connsiteX52" fmla="*/ 2386061 w 2559933"/>
              <a:gd name="connsiteY52" fmla="*/ 1387455 h 1719964"/>
              <a:gd name="connsiteX53" fmla="*/ 2312170 w 2559933"/>
              <a:gd name="connsiteY53" fmla="*/ 1424401 h 1719964"/>
              <a:gd name="connsiteX54" fmla="*/ 2284461 w 2559933"/>
              <a:gd name="connsiteY54" fmla="*/ 1442873 h 1719964"/>
              <a:gd name="connsiteX55" fmla="*/ 2229042 w 2559933"/>
              <a:gd name="connsiteY55" fmla="*/ 1461346 h 1719964"/>
              <a:gd name="connsiteX56" fmla="*/ 2201333 w 2559933"/>
              <a:gd name="connsiteY56" fmla="*/ 1470582 h 1719964"/>
              <a:gd name="connsiteX57" fmla="*/ 2164388 w 2559933"/>
              <a:gd name="connsiteY57" fmla="*/ 1479819 h 1719964"/>
              <a:gd name="connsiteX58" fmla="*/ 2081261 w 2559933"/>
              <a:gd name="connsiteY58" fmla="*/ 1507528 h 1719964"/>
              <a:gd name="connsiteX59" fmla="*/ 2053552 w 2559933"/>
              <a:gd name="connsiteY59" fmla="*/ 1516764 h 1719964"/>
              <a:gd name="connsiteX60" fmla="*/ 1988897 w 2559933"/>
              <a:gd name="connsiteY60" fmla="*/ 1526001 h 1719964"/>
              <a:gd name="connsiteX61" fmla="*/ 1896533 w 2559933"/>
              <a:gd name="connsiteY61" fmla="*/ 1544473 h 1719964"/>
              <a:gd name="connsiteX62" fmla="*/ 1776461 w 2559933"/>
              <a:gd name="connsiteY62" fmla="*/ 1553710 h 1719964"/>
              <a:gd name="connsiteX63" fmla="*/ 1684097 w 2559933"/>
              <a:gd name="connsiteY63" fmla="*/ 1572182 h 1719964"/>
              <a:gd name="connsiteX64" fmla="*/ 1628679 w 2559933"/>
              <a:gd name="connsiteY64" fmla="*/ 1590655 h 1719964"/>
              <a:gd name="connsiteX65" fmla="*/ 1573261 w 2559933"/>
              <a:gd name="connsiteY65" fmla="*/ 1627601 h 1719964"/>
              <a:gd name="connsiteX66" fmla="*/ 1388533 w 2559933"/>
              <a:gd name="connsiteY66" fmla="*/ 1655310 h 1719964"/>
              <a:gd name="connsiteX67" fmla="*/ 1323879 w 2559933"/>
              <a:gd name="connsiteY67" fmla="*/ 1664546 h 1719964"/>
              <a:gd name="connsiteX68" fmla="*/ 1166861 w 2559933"/>
              <a:gd name="connsiteY68" fmla="*/ 1673782 h 1719964"/>
              <a:gd name="connsiteX69" fmla="*/ 1111442 w 2559933"/>
              <a:gd name="connsiteY69" fmla="*/ 1710728 h 1719964"/>
              <a:gd name="connsiteX70" fmla="*/ 1083733 w 2559933"/>
              <a:gd name="connsiteY70" fmla="*/ 1719964 h 1719964"/>
              <a:gd name="connsiteX71" fmla="*/ 963661 w 2559933"/>
              <a:gd name="connsiteY71" fmla="*/ 1701491 h 1719964"/>
              <a:gd name="connsiteX72" fmla="*/ 908242 w 2559933"/>
              <a:gd name="connsiteY72" fmla="*/ 1683019 h 1719964"/>
              <a:gd name="connsiteX73" fmla="*/ 862061 w 2559933"/>
              <a:gd name="connsiteY73" fmla="*/ 1664546 h 1719964"/>
              <a:gd name="connsiteX74" fmla="*/ 815879 w 2559933"/>
              <a:gd name="connsiteY74" fmla="*/ 1655310 h 1719964"/>
              <a:gd name="connsiteX75" fmla="*/ 714279 w 2559933"/>
              <a:gd name="connsiteY75" fmla="*/ 1609128 h 1719964"/>
              <a:gd name="connsiteX76" fmla="*/ 649624 w 2559933"/>
              <a:gd name="connsiteY76" fmla="*/ 1562946 h 1719964"/>
              <a:gd name="connsiteX77" fmla="*/ 621915 w 2559933"/>
              <a:gd name="connsiteY77" fmla="*/ 1544473 h 1719964"/>
              <a:gd name="connsiteX78" fmla="*/ 575733 w 2559933"/>
              <a:gd name="connsiteY78" fmla="*/ 1507528 h 1719964"/>
              <a:gd name="connsiteX79" fmla="*/ 538788 w 2559933"/>
              <a:gd name="connsiteY79" fmla="*/ 1489055 h 1719964"/>
              <a:gd name="connsiteX80" fmla="*/ 511079 w 2559933"/>
              <a:gd name="connsiteY80" fmla="*/ 1470582 h 1719964"/>
              <a:gd name="connsiteX81" fmla="*/ 474133 w 2559933"/>
              <a:gd name="connsiteY81" fmla="*/ 1452110 h 1719964"/>
              <a:gd name="connsiteX82" fmla="*/ 418715 w 2559933"/>
              <a:gd name="connsiteY82" fmla="*/ 1433637 h 1719964"/>
              <a:gd name="connsiteX83" fmla="*/ 391006 w 2559933"/>
              <a:gd name="connsiteY83" fmla="*/ 1415164 h 1719964"/>
              <a:gd name="connsiteX84" fmla="*/ 280170 w 2559933"/>
              <a:gd name="connsiteY84" fmla="*/ 1387455 h 1719964"/>
              <a:gd name="connsiteX85" fmla="*/ 252461 w 2559933"/>
              <a:gd name="connsiteY85" fmla="*/ 1378219 h 1719964"/>
              <a:gd name="connsiteX86" fmla="*/ 169333 w 2559933"/>
              <a:gd name="connsiteY86" fmla="*/ 1359746 h 1719964"/>
              <a:gd name="connsiteX87" fmla="*/ 123152 w 2559933"/>
              <a:gd name="connsiteY87" fmla="*/ 1341273 h 1719964"/>
              <a:gd name="connsiteX88" fmla="*/ 95442 w 2559933"/>
              <a:gd name="connsiteY88" fmla="*/ 1304328 h 1719964"/>
              <a:gd name="connsiteX89" fmla="*/ 58497 w 2559933"/>
              <a:gd name="connsiteY89" fmla="*/ 1239673 h 1719964"/>
              <a:gd name="connsiteX90" fmla="*/ 30788 w 2559933"/>
              <a:gd name="connsiteY90" fmla="*/ 1165782 h 1719964"/>
              <a:gd name="connsiteX91" fmla="*/ 12315 w 2559933"/>
              <a:gd name="connsiteY91" fmla="*/ 1101128 h 1719964"/>
              <a:gd name="connsiteX92" fmla="*/ 3079 w 2559933"/>
              <a:gd name="connsiteY92" fmla="*/ 1064182 h 1719964"/>
              <a:gd name="connsiteX93" fmla="*/ 63251 w 2559933"/>
              <a:gd name="connsiteY93" fmla="*/ 1132752 h 1719964"/>
              <a:gd name="connsiteX94" fmla="*/ 63251 w 2559933"/>
              <a:gd name="connsiteY94" fmla="*/ 1132752 h 1719964"/>
              <a:gd name="connsiteX95" fmla="*/ 3079 w 2559933"/>
              <a:gd name="connsiteY95" fmla="*/ 851746 h 1719964"/>
              <a:gd name="connsiteX0" fmla="*/ 86206 w 2559933"/>
              <a:gd name="connsiteY0" fmla="*/ 1082655 h 1719964"/>
              <a:gd name="connsiteX1" fmla="*/ 63251 w 2559933"/>
              <a:gd name="connsiteY1" fmla="*/ 918438 h 1719964"/>
              <a:gd name="connsiteX2" fmla="*/ 76970 w 2559933"/>
              <a:gd name="connsiteY2" fmla="*/ 611601 h 1719964"/>
              <a:gd name="connsiteX3" fmla="*/ 86206 w 2559933"/>
              <a:gd name="connsiteY3" fmla="*/ 389928 h 1719964"/>
              <a:gd name="connsiteX4" fmla="*/ 104679 w 2559933"/>
              <a:gd name="connsiteY4" fmla="*/ 306801 h 1719964"/>
              <a:gd name="connsiteX5" fmla="*/ 141624 w 2559933"/>
              <a:gd name="connsiteY5" fmla="*/ 214437 h 1719964"/>
              <a:gd name="connsiteX6" fmla="*/ 169333 w 2559933"/>
              <a:gd name="connsiteY6" fmla="*/ 195964 h 1719964"/>
              <a:gd name="connsiteX7" fmla="*/ 335588 w 2559933"/>
              <a:gd name="connsiteY7" fmla="*/ 205201 h 1719964"/>
              <a:gd name="connsiteX8" fmla="*/ 372533 w 2559933"/>
              <a:gd name="connsiteY8" fmla="*/ 214437 h 1719964"/>
              <a:gd name="connsiteX9" fmla="*/ 464897 w 2559933"/>
              <a:gd name="connsiteY9" fmla="*/ 205201 h 1719964"/>
              <a:gd name="connsiteX10" fmla="*/ 520315 w 2559933"/>
              <a:gd name="connsiteY10" fmla="*/ 186728 h 1719964"/>
              <a:gd name="connsiteX11" fmla="*/ 548024 w 2559933"/>
              <a:gd name="connsiteY11" fmla="*/ 177491 h 1719964"/>
              <a:gd name="connsiteX12" fmla="*/ 603442 w 2559933"/>
              <a:gd name="connsiteY12" fmla="*/ 140546 h 1719964"/>
              <a:gd name="connsiteX13" fmla="*/ 631152 w 2559933"/>
              <a:gd name="connsiteY13" fmla="*/ 122073 h 1719964"/>
              <a:gd name="connsiteX14" fmla="*/ 649624 w 2559933"/>
              <a:gd name="connsiteY14" fmla="*/ 66655 h 1719964"/>
              <a:gd name="connsiteX15" fmla="*/ 705042 w 2559933"/>
              <a:gd name="connsiteY15" fmla="*/ 29710 h 1719964"/>
              <a:gd name="connsiteX16" fmla="*/ 732752 w 2559933"/>
              <a:gd name="connsiteY16" fmla="*/ 11237 h 1719964"/>
              <a:gd name="connsiteX17" fmla="*/ 760461 w 2559933"/>
              <a:gd name="connsiteY17" fmla="*/ 2001 h 1719964"/>
              <a:gd name="connsiteX18" fmla="*/ 1092970 w 2559933"/>
              <a:gd name="connsiteY18" fmla="*/ 20473 h 1719964"/>
              <a:gd name="connsiteX19" fmla="*/ 1129915 w 2559933"/>
              <a:gd name="connsiteY19" fmla="*/ 29710 h 1719964"/>
              <a:gd name="connsiteX20" fmla="*/ 1194570 w 2559933"/>
              <a:gd name="connsiteY20" fmla="*/ 57419 h 1719964"/>
              <a:gd name="connsiteX21" fmla="*/ 1222279 w 2559933"/>
              <a:gd name="connsiteY21" fmla="*/ 85128 h 1719964"/>
              <a:gd name="connsiteX22" fmla="*/ 1277697 w 2559933"/>
              <a:gd name="connsiteY22" fmla="*/ 103601 h 1719964"/>
              <a:gd name="connsiteX23" fmla="*/ 1360824 w 2559933"/>
              <a:gd name="connsiteY23" fmla="*/ 140546 h 1719964"/>
              <a:gd name="connsiteX24" fmla="*/ 1416242 w 2559933"/>
              <a:gd name="connsiteY24" fmla="*/ 159019 h 1719964"/>
              <a:gd name="connsiteX25" fmla="*/ 1443952 w 2559933"/>
              <a:gd name="connsiteY25" fmla="*/ 168255 h 1719964"/>
              <a:gd name="connsiteX26" fmla="*/ 1554788 w 2559933"/>
              <a:gd name="connsiteY26" fmla="*/ 149782 h 1719964"/>
              <a:gd name="connsiteX27" fmla="*/ 1582497 w 2559933"/>
              <a:gd name="connsiteY27" fmla="*/ 140546 h 1719964"/>
              <a:gd name="connsiteX28" fmla="*/ 1665624 w 2559933"/>
              <a:gd name="connsiteY28" fmla="*/ 122073 h 1719964"/>
              <a:gd name="connsiteX29" fmla="*/ 1961188 w 2559933"/>
              <a:gd name="connsiteY29" fmla="*/ 103601 h 1719964"/>
              <a:gd name="connsiteX30" fmla="*/ 2164388 w 2559933"/>
              <a:gd name="connsiteY30" fmla="*/ 112837 h 1719964"/>
              <a:gd name="connsiteX31" fmla="*/ 2219806 w 2559933"/>
              <a:gd name="connsiteY31" fmla="*/ 140546 h 1719964"/>
              <a:gd name="connsiteX32" fmla="*/ 2247515 w 2559933"/>
              <a:gd name="connsiteY32" fmla="*/ 149782 h 1719964"/>
              <a:gd name="connsiteX33" fmla="*/ 2302933 w 2559933"/>
              <a:gd name="connsiteY33" fmla="*/ 205201 h 1719964"/>
              <a:gd name="connsiteX34" fmla="*/ 2330642 w 2559933"/>
              <a:gd name="connsiteY34" fmla="*/ 232910 h 1719964"/>
              <a:gd name="connsiteX35" fmla="*/ 2386061 w 2559933"/>
              <a:gd name="connsiteY35" fmla="*/ 334510 h 1719964"/>
              <a:gd name="connsiteX36" fmla="*/ 2404533 w 2559933"/>
              <a:gd name="connsiteY36" fmla="*/ 362219 h 1719964"/>
              <a:gd name="connsiteX37" fmla="*/ 2423006 w 2559933"/>
              <a:gd name="connsiteY37" fmla="*/ 389928 h 1719964"/>
              <a:gd name="connsiteX38" fmla="*/ 2441479 w 2559933"/>
              <a:gd name="connsiteY38" fmla="*/ 454582 h 1719964"/>
              <a:gd name="connsiteX39" fmla="*/ 2459952 w 2559933"/>
              <a:gd name="connsiteY39" fmla="*/ 510001 h 1719964"/>
              <a:gd name="connsiteX40" fmla="*/ 2469188 w 2559933"/>
              <a:gd name="connsiteY40" fmla="*/ 537710 h 1719964"/>
              <a:gd name="connsiteX41" fmla="*/ 2478424 w 2559933"/>
              <a:gd name="connsiteY41" fmla="*/ 574655 h 1719964"/>
              <a:gd name="connsiteX42" fmla="*/ 2487661 w 2559933"/>
              <a:gd name="connsiteY42" fmla="*/ 620837 h 1719964"/>
              <a:gd name="connsiteX43" fmla="*/ 2506133 w 2559933"/>
              <a:gd name="connsiteY43" fmla="*/ 667019 h 1719964"/>
              <a:gd name="connsiteX44" fmla="*/ 2515370 w 2559933"/>
              <a:gd name="connsiteY44" fmla="*/ 694728 h 1719964"/>
              <a:gd name="connsiteX45" fmla="*/ 2533842 w 2559933"/>
              <a:gd name="connsiteY45" fmla="*/ 777855 h 1719964"/>
              <a:gd name="connsiteX46" fmla="*/ 2552315 w 2559933"/>
              <a:gd name="connsiteY46" fmla="*/ 860982 h 1719964"/>
              <a:gd name="connsiteX47" fmla="*/ 2524606 w 2559933"/>
              <a:gd name="connsiteY47" fmla="*/ 1202728 h 1719964"/>
              <a:gd name="connsiteX48" fmla="*/ 2515370 w 2559933"/>
              <a:gd name="connsiteY48" fmla="*/ 1230437 h 1719964"/>
              <a:gd name="connsiteX49" fmla="*/ 2487661 w 2559933"/>
              <a:gd name="connsiteY49" fmla="*/ 1295091 h 1719964"/>
              <a:gd name="connsiteX50" fmla="*/ 2478424 w 2559933"/>
              <a:gd name="connsiteY50" fmla="*/ 1322801 h 1719964"/>
              <a:gd name="connsiteX51" fmla="*/ 2441479 w 2559933"/>
              <a:gd name="connsiteY51" fmla="*/ 1350510 h 1719964"/>
              <a:gd name="connsiteX52" fmla="*/ 2386061 w 2559933"/>
              <a:gd name="connsiteY52" fmla="*/ 1387455 h 1719964"/>
              <a:gd name="connsiteX53" fmla="*/ 2312170 w 2559933"/>
              <a:gd name="connsiteY53" fmla="*/ 1424401 h 1719964"/>
              <a:gd name="connsiteX54" fmla="*/ 2284461 w 2559933"/>
              <a:gd name="connsiteY54" fmla="*/ 1442873 h 1719964"/>
              <a:gd name="connsiteX55" fmla="*/ 2229042 w 2559933"/>
              <a:gd name="connsiteY55" fmla="*/ 1461346 h 1719964"/>
              <a:gd name="connsiteX56" fmla="*/ 2201333 w 2559933"/>
              <a:gd name="connsiteY56" fmla="*/ 1470582 h 1719964"/>
              <a:gd name="connsiteX57" fmla="*/ 2164388 w 2559933"/>
              <a:gd name="connsiteY57" fmla="*/ 1479819 h 1719964"/>
              <a:gd name="connsiteX58" fmla="*/ 2081261 w 2559933"/>
              <a:gd name="connsiteY58" fmla="*/ 1507528 h 1719964"/>
              <a:gd name="connsiteX59" fmla="*/ 2053552 w 2559933"/>
              <a:gd name="connsiteY59" fmla="*/ 1516764 h 1719964"/>
              <a:gd name="connsiteX60" fmla="*/ 1988897 w 2559933"/>
              <a:gd name="connsiteY60" fmla="*/ 1526001 h 1719964"/>
              <a:gd name="connsiteX61" fmla="*/ 1896533 w 2559933"/>
              <a:gd name="connsiteY61" fmla="*/ 1544473 h 1719964"/>
              <a:gd name="connsiteX62" fmla="*/ 1776461 w 2559933"/>
              <a:gd name="connsiteY62" fmla="*/ 1553710 h 1719964"/>
              <a:gd name="connsiteX63" fmla="*/ 1684097 w 2559933"/>
              <a:gd name="connsiteY63" fmla="*/ 1572182 h 1719964"/>
              <a:gd name="connsiteX64" fmla="*/ 1628679 w 2559933"/>
              <a:gd name="connsiteY64" fmla="*/ 1590655 h 1719964"/>
              <a:gd name="connsiteX65" fmla="*/ 1573261 w 2559933"/>
              <a:gd name="connsiteY65" fmla="*/ 1627601 h 1719964"/>
              <a:gd name="connsiteX66" fmla="*/ 1388533 w 2559933"/>
              <a:gd name="connsiteY66" fmla="*/ 1655310 h 1719964"/>
              <a:gd name="connsiteX67" fmla="*/ 1323879 w 2559933"/>
              <a:gd name="connsiteY67" fmla="*/ 1664546 h 1719964"/>
              <a:gd name="connsiteX68" fmla="*/ 1166861 w 2559933"/>
              <a:gd name="connsiteY68" fmla="*/ 1673782 h 1719964"/>
              <a:gd name="connsiteX69" fmla="*/ 1111442 w 2559933"/>
              <a:gd name="connsiteY69" fmla="*/ 1710728 h 1719964"/>
              <a:gd name="connsiteX70" fmla="*/ 1083733 w 2559933"/>
              <a:gd name="connsiteY70" fmla="*/ 1719964 h 1719964"/>
              <a:gd name="connsiteX71" fmla="*/ 963661 w 2559933"/>
              <a:gd name="connsiteY71" fmla="*/ 1701491 h 1719964"/>
              <a:gd name="connsiteX72" fmla="*/ 908242 w 2559933"/>
              <a:gd name="connsiteY72" fmla="*/ 1683019 h 1719964"/>
              <a:gd name="connsiteX73" fmla="*/ 862061 w 2559933"/>
              <a:gd name="connsiteY73" fmla="*/ 1664546 h 1719964"/>
              <a:gd name="connsiteX74" fmla="*/ 815879 w 2559933"/>
              <a:gd name="connsiteY74" fmla="*/ 1655310 h 1719964"/>
              <a:gd name="connsiteX75" fmla="*/ 714279 w 2559933"/>
              <a:gd name="connsiteY75" fmla="*/ 1609128 h 1719964"/>
              <a:gd name="connsiteX76" fmla="*/ 649624 w 2559933"/>
              <a:gd name="connsiteY76" fmla="*/ 1562946 h 1719964"/>
              <a:gd name="connsiteX77" fmla="*/ 621915 w 2559933"/>
              <a:gd name="connsiteY77" fmla="*/ 1544473 h 1719964"/>
              <a:gd name="connsiteX78" fmla="*/ 575733 w 2559933"/>
              <a:gd name="connsiteY78" fmla="*/ 1507528 h 1719964"/>
              <a:gd name="connsiteX79" fmla="*/ 538788 w 2559933"/>
              <a:gd name="connsiteY79" fmla="*/ 1489055 h 1719964"/>
              <a:gd name="connsiteX80" fmla="*/ 511079 w 2559933"/>
              <a:gd name="connsiteY80" fmla="*/ 1470582 h 1719964"/>
              <a:gd name="connsiteX81" fmla="*/ 474133 w 2559933"/>
              <a:gd name="connsiteY81" fmla="*/ 1452110 h 1719964"/>
              <a:gd name="connsiteX82" fmla="*/ 418715 w 2559933"/>
              <a:gd name="connsiteY82" fmla="*/ 1433637 h 1719964"/>
              <a:gd name="connsiteX83" fmla="*/ 391006 w 2559933"/>
              <a:gd name="connsiteY83" fmla="*/ 1415164 h 1719964"/>
              <a:gd name="connsiteX84" fmla="*/ 280170 w 2559933"/>
              <a:gd name="connsiteY84" fmla="*/ 1387455 h 1719964"/>
              <a:gd name="connsiteX85" fmla="*/ 252461 w 2559933"/>
              <a:gd name="connsiteY85" fmla="*/ 1378219 h 1719964"/>
              <a:gd name="connsiteX86" fmla="*/ 169333 w 2559933"/>
              <a:gd name="connsiteY86" fmla="*/ 1359746 h 1719964"/>
              <a:gd name="connsiteX87" fmla="*/ 123152 w 2559933"/>
              <a:gd name="connsiteY87" fmla="*/ 1341273 h 1719964"/>
              <a:gd name="connsiteX88" fmla="*/ 95442 w 2559933"/>
              <a:gd name="connsiteY88" fmla="*/ 1304328 h 1719964"/>
              <a:gd name="connsiteX89" fmla="*/ 58497 w 2559933"/>
              <a:gd name="connsiteY89" fmla="*/ 1239673 h 1719964"/>
              <a:gd name="connsiteX90" fmla="*/ 30788 w 2559933"/>
              <a:gd name="connsiteY90" fmla="*/ 1165782 h 1719964"/>
              <a:gd name="connsiteX91" fmla="*/ 12315 w 2559933"/>
              <a:gd name="connsiteY91" fmla="*/ 1101128 h 1719964"/>
              <a:gd name="connsiteX92" fmla="*/ 3079 w 2559933"/>
              <a:gd name="connsiteY92" fmla="*/ 1064182 h 1719964"/>
              <a:gd name="connsiteX93" fmla="*/ 63251 w 2559933"/>
              <a:gd name="connsiteY93" fmla="*/ 1132752 h 1719964"/>
              <a:gd name="connsiteX94" fmla="*/ 63251 w 2559933"/>
              <a:gd name="connsiteY94" fmla="*/ 1132752 h 1719964"/>
              <a:gd name="connsiteX95" fmla="*/ 3079 w 2559933"/>
              <a:gd name="connsiteY95" fmla="*/ 851746 h 1719964"/>
              <a:gd name="connsiteX96" fmla="*/ 86206 w 2559933"/>
              <a:gd name="connsiteY96" fmla="*/ 1082655 h 171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559933" h="1719964">
                <a:moveTo>
                  <a:pt x="86206" y="1082655"/>
                </a:moveTo>
                <a:cubicBezTo>
                  <a:pt x="86206" y="1078037"/>
                  <a:pt x="64790" y="996947"/>
                  <a:pt x="63251" y="918438"/>
                </a:cubicBezTo>
                <a:cubicBezTo>
                  <a:pt x="61712" y="839929"/>
                  <a:pt x="76970" y="722437"/>
                  <a:pt x="76970" y="611601"/>
                </a:cubicBezTo>
                <a:cubicBezTo>
                  <a:pt x="76970" y="537646"/>
                  <a:pt x="81287" y="463719"/>
                  <a:pt x="86206" y="389928"/>
                </a:cubicBezTo>
                <a:cubicBezTo>
                  <a:pt x="89830" y="335564"/>
                  <a:pt x="93269" y="346735"/>
                  <a:pt x="104679" y="306801"/>
                </a:cubicBezTo>
                <a:cubicBezTo>
                  <a:pt x="113710" y="275191"/>
                  <a:pt x="116892" y="239169"/>
                  <a:pt x="141624" y="214437"/>
                </a:cubicBezTo>
                <a:cubicBezTo>
                  <a:pt x="149473" y="206587"/>
                  <a:pt x="160097" y="202122"/>
                  <a:pt x="169333" y="195964"/>
                </a:cubicBezTo>
                <a:cubicBezTo>
                  <a:pt x="224751" y="199043"/>
                  <a:pt x="280312" y="200176"/>
                  <a:pt x="335588" y="205201"/>
                </a:cubicBezTo>
                <a:cubicBezTo>
                  <a:pt x="348230" y="206350"/>
                  <a:pt x="359839" y="214437"/>
                  <a:pt x="372533" y="214437"/>
                </a:cubicBezTo>
                <a:cubicBezTo>
                  <a:pt x="403475" y="214437"/>
                  <a:pt x="434109" y="208280"/>
                  <a:pt x="464897" y="205201"/>
                </a:cubicBezTo>
                <a:lnTo>
                  <a:pt x="520315" y="186728"/>
                </a:lnTo>
                <a:cubicBezTo>
                  <a:pt x="529551" y="183649"/>
                  <a:pt x="539923" y="182892"/>
                  <a:pt x="548024" y="177491"/>
                </a:cubicBezTo>
                <a:lnTo>
                  <a:pt x="603442" y="140546"/>
                </a:lnTo>
                <a:lnTo>
                  <a:pt x="631152" y="122073"/>
                </a:lnTo>
                <a:cubicBezTo>
                  <a:pt x="637309" y="103600"/>
                  <a:pt x="633422" y="77456"/>
                  <a:pt x="649624" y="66655"/>
                </a:cubicBezTo>
                <a:lnTo>
                  <a:pt x="705042" y="29710"/>
                </a:lnTo>
                <a:cubicBezTo>
                  <a:pt x="714279" y="23552"/>
                  <a:pt x="722221" y="14747"/>
                  <a:pt x="732752" y="11237"/>
                </a:cubicBezTo>
                <a:lnTo>
                  <a:pt x="760461" y="2001"/>
                </a:lnTo>
                <a:cubicBezTo>
                  <a:pt x="883906" y="6258"/>
                  <a:pt x="980368" y="0"/>
                  <a:pt x="1092970" y="20473"/>
                </a:cubicBezTo>
                <a:cubicBezTo>
                  <a:pt x="1105459" y="22744"/>
                  <a:pt x="1118029" y="25253"/>
                  <a:pt x="1129915" y="29710"/>
                </a:cubicBezTo>
                <a:cubicBezTo>
                  <a:pt x="1312589" y="98212"/>
                  <a:pt x="1056911" y="11529"/>
                  <a:pt x="1194570" y="57419"/>
                </a:cubicBezTo>
                <a:cubicBezTo>
                  <a:pt x="1203806" y="66655"/>
                  <a:pt x="1210861" y="78784"/>
                  <a:pt x="1222279" y="85128"/>
                </a:cubicBezTo>
                <a:cubicBezTo>
                  <a:pt x="1239301" y="94584"/>
                  <a:pt x="1261495" y="92800"/>
                  <a:pt x="1277697" y="103601"/>
                </a:cubicBezTo>
                <a:cubicBezTo>
                  <a:pt x="1321607" y="132873"/>
                  <a:pt x="1294876" y="118563"/>
                  <a:pt x="1360824" y="140546"/>
                </a:cubicBezTo>
                <a:lnTo>
                  <a:pt x="1416242" y="159019"/>
                </a:lnTo>
                <a:lnTo>
                  <a:pt x="1443952" y="168255"/>
                </a:lnTo>
                <a:cubicBezTo>
                  <a:pt x="1480458" y="163040"/>
                  <a:pt x="1518764" y="158788"/>
                  <a:pt x="1554788" y="149782"/>
                </a:cubicBezTo>
                <a:cubicBezTo>
                  <a:pt x="1564233" y="147421"/>
                  <a:pt x="1573136" y="143221"/>
                  <a:pt x="1582497" y="140546"/>
                </a:cubicBezTo>
                <a:cubicBezTo>
                  <a:pt x="1603943" y="134419"/>
                  <a:pt x="1644998" y="125246"/>
                  <a:pt x="1665624" y="122073"/>
                </a:cubicBezTo>
                <a:cubicBezTo>
                  <a:pt x="1775020" y="105243"/>
                  <a:pt x="1827571" y="109168"/>
                  <a:pt x="1961188" y="103601"/>
                </a:cubicBezTo>
                <a:cubicBezTo>
                  <a:pt x="2028921" y="106680"/>
                  <a:pt x="2096801" y="107430"/>
                  <a:pt x="2164388" y="112837"/>
                </a:cubicBezTo>
                <a:cubicBezTo>
                  <a:pt x="2192028" y="115048"/>
                  <a:pt x="2196083" y="128684"/>
                  <a:pt x="2219806" y="140546"/>
                </a:cubicBezTo>
                <a:cubicBezTo>
                  <a:pt x="2228514" y="144900"/>
                  <a:pt x="2238279" y="146703"/>
                  <a:pt x="2247515" y="149782"/>
                </a:cubicBezTo>
                <a:lnTo>
                  <a:pt x="2302933" y="205201"/>
                </a:lnTo>
                <a:lnTo>
                  <a:pt x="2330642" y="232910"/>
                </a:lnTo>
                <a:cubicBezTo>
                  <a:pt x="2357361" y="299706"/>
                  <a:pt x="2339917" y="265294"/>
                  <a:pt x="2386061" y="334510"/>
                </a:cubicBezTo>
                <a:lnTo>
                  <a:pt x="2404533" y="362219"/>
                </a:lnTo>
                <a:lnTo>
                  <a:pt x="2423006" y="389928"/>
                </a:lnTo>
                <a:cubicBezTo>
                  <a:pt x="2454052" y="483070"/>
                  <a:pt x="2406677" y="338580"/>
                  <a:pt x="2441479" y="454582"/>
                </a:cubicBezTo>
                <a:cubicBezTo>
                  <a:pt x="2447074" y="473233"/>
                  <a:pt x="2453794" y="491528"/>
                  <a:pt x="2459952" y="510001"/>
                </a:cubicBezTo>
                <a:cubicBezTo>
                  <a:pt x="2463031" y="519237"/>
                  <a:pt x="2466827" y="528265"/>
                  <a:pt x="2469188" y="537710"/>
                </a:cubicBezTo>
                <a:cubicBezTo>
                  <a:pt x="2472267" y="550025"/>
                  <a:pt x="2475670" y="562263"/>
                  <a:pt x="2478424" y="574655"/>
                </a:cubicBezTo>
                <a:cubicBezTo>
                  <a:pt x="2481830" y="589980"/>
                  <a:pt x="2483150" y="605800"/>
                  <a:pt x="2487661" y="620837"/>
                </a:cubicBezTo>
                <a:cubicBezTo>
                  <a:pt x="2492425" y="636718"/>
                  <a:pt x="2500311" y="651495"/>
                  <a:pt x="2506133" y="667019"/>
                </a:cubicBezTo>
                <a:cubicBezTo>
                  <a:pt x="2509552" y="676135"/>
                  <a:pt x="2512695" y="685367"/>
                  <a:pt x="2515370" y="694728"/>
                </a:cubicBezTo>
                <a:cubicBezTo>
                  <a:pt x="2526632" y="734145"/>
                  <a:pt x="2524319" y="735004"/>
                  <a:pt x="2533842" y="777855"/>
                </a:cubicBezTo>
                <a:cubicBezTo>
                  <a:pt x="2559933" y="895262"/>
                  <a:pt x="2524456" y="721684"/>
                  <a:pt x="2552315" y="860982"/>
                </a:cubicBezTo>
                <a:cubicBezTo>
                  <a:pt x="2550465" y="903537"/>
                  <a:pt x="2547404" y="1134331"/>
                  <a:pt x="2524606" y="1202728"/>
                </a:cubicBezTo>
                <a:cubicBezTo>
                  <a:pt x="2521527" y="1211964"/>
                  <a:pt x="2518045" y="1221076"/>
                  <a:pt x="2515370" y="1230437"/>
                </a:cubicBezTo>
                <a:cubicBezTo>
                  <a:pt x="2489740" y="1320140"/>
                  <a:pt x="2525155" y="1220102"/>
                  <a:pt x="2487661" y="1295091"/>
                </a:cubicBezTo>
                <a:cubicBezTo>
                  <a:pt x="2483307" y="1303799"/>
                  <a:pt x="2484657" y="1315321"/>
                  <a:pt x="2478424" y="1322801"/>
                </a:cubicBezTo>
                <a:cubicBezTo>
                  <a:pt x="2468569" y="1334627"/>
                  <a:pt x="2454090" y="1341682"/>
                  <a:pt x="2441479" y="1350510"/>
                </a:cubicBezTo>
                <a:cubicBezTo>
                  <a:pt x="2423291" y="1363242"/>
                  <a:pt x="2405918" y="1377526"/>
                  <a:pt x="2386061" y="1387455"/>
                </a:cubicBezTo>
                <a:cubicBezTo>
                  <a:pt x="2361431" y="1399770"/>
                  <a:pt x="2335083" y="1409126"/>
                  <a:pt x="2312170" y="1424401"/>
                </a:cubicBezTo>
                <a:cubicBezTo>
                  <a:pt x="2302934" y="1430558"/>
                  <a:pt x="2294605" y="1438365"/>
                  <a:pt x="2284461" y="1442873"/>
                </a:cubicBezTo>
                <a:cubicBezTo>
                  <a:pt x="2266667" y="1450781"/>
                  <a:pt x="2247515" y="1455188"/>
                  <a:pt x="2229042" y="1461346"/>
                </a:cubicBezTo>
                <a:cubicBezTo>
                  <a:pt x="2219806" y="1464425"/>
                  <a:pt x="2210778" y="1468221"/>
                  <a:pt x="2201333" y="1470582"/>
                </a:cubicBezTo>
                <a:cubicBezTo>
                  <a:pt x="2189018" y="1473661"/>
                  <a:pt x="2176547" y="1476171"/>
                  <a:pt x="2164388" y="1479819"/>
                </a:cubicBezTo>
                <a:cubicBezTo>
                  <a:pt x="2164303" y="1479844"/>
                  <a:pt x="2095157" y="1502896"/>
                  <a:pt x="2081261" y="1507528"/>
                </a:cubicBezTo>
                <a:cubicBezTo>
                  <a:pt x="2072025" y="1510607"/>
                  <a:pt x="2063190" y="1515387"/>
                  <a:pt x="2053552" y="1516764"/>
                </a:cubicBezTo>
                <a:cubicBezTo>
                  <a:pt x="2032000" y="1519843"/>
                  <a:pt x="2010336" y="1522218"/>
                  <a:pt x="1988897" y="1526001"/>
                </a:cubicBezTo>
                <a:cubicBezTo>
                  <a:pt x="1957977" y="1531457"/>
                  <a:pt x="1927838" y="1542065"/>
                  <a:pt x="1896533" y="1544473"/>
                </a:cubicBezTo>
                <a:lnTo>
                  <a:pt x="1776461" y="1553710"/>
                </a:lnTo>
                <a:cubicBezTo>
                  <a:pt x="1739015" y="1559951"/>
                  <a:pt x="1718541" y="1561849"/>
                  <a:pt x="1684097" y="1572182"/>
                </a:cubicBezTo>
                <a:cubicBezTo>
                  <a:pt x="1665446" y="1577777"/>
                  <a:pt x="1628679" y="1590655"/>
                  <a:pt x="1628679" y="1590655"/>
                </a:cubicBezTo>
                <a:cubicBezTo>
                  <a:pt x="1610206" y="1602970"/>
                  <a:pt x="1594323" y="1620581"/>
                  <a:pt x="1573261" y="1627601"/>
                </a:cubicBezTo>
                <a:cubicBezTo>
                  <a:pt x="1470145" y="1661971"/>
                  <a:pt x="1552137" y="1639728"/>
                  <a:pt x="1388533" y="1655310"/>
                </a:cubicBezTo>
                <a:cubicBezTo>
                  <a:pt x="1366861" y="1657374"/>
                  <a:pt x="1345574" y="1662738"/>
                  <a:pt x="1323879" y="1664546"/>
                </a:cubicBezTo>
                <a:cubicBezTo>
                  <a:pt x="1271630" y="1668900"/>
                  <a:pt x="1219200" y="1670703"/>
                  <a:pt x="1166861" y="1673782"/>
                </a:cubicBezTo>
                <a:cubicBezTo>
                  <a:pt x="1100973" y="1695746"/>
                  <a:pt x="1180634" y="1664602"/>
                  <a:pt x="1111442" y="1710728"/>
                </a:cubicBezTo>
                <a:cubicBezTo>
                  <a:pt x="1103341" y="1716128"/>
                  <a:pt x="1092969" y="1716885"/>
                  <a:pt x="1083733" y="1719964"/>
                </a:cubicBezTo>
                <a:cubicBezTo>
                  <a:pt x="1049144" y="1715641"/>
                  <a:pt x="999474" y="1711258"/>
                  <a:pt x="963661" y="1701491"/>
                </a:cubicBezTo>
                <a:cubicBezTo>
                  <a:pt x="944875" y="1696368"/>
                  <a:pt x="926321" y="1690251"/>
                  <a:pt x="908242" y="1683019"/>
                </a:cubicBezTo>
                <a:cubicBezTo>
                  <a:pt x="892848" y="1676861"/>
                  <a:pt x="877941" y="1669310"/>
                  <a:pt x="862061" y="1664546"/>
                </a:cubicBezTo>
                <a:cubicBezTo>
                  <a:pt x="847024" y="1660035"/>
                  <a:pt x="831273" y="1658389"/>
                  <a:pt x="815879" y="1655310"/>
                </a:cubicBezTo>
                <a:cubicBezTo>
                  <a:pt x="733280" y="1614010"/>
                  <a:pt x="768113" y="1627072"/>
                  <a:pt x="714279" y="1609128"/>
                </a:cubicBezTo>
                <a:cubicBezTo>
                  <a:pt x="648977" y="1565593"/>
                  <a:pt x="729820" y="1620229"/>
                  <a:pt x="649624" y="1562946"/>
                </a:cubicBezTo>
                <a:cubicBezTo>
                  <a:pt x="640591" y="1556494"/>
                  <a:pt x="630796" y="1551133"/>
                  <a:pt x="621915" y="1544473"/>
                </a:cubicBezTo>
                <a:cubicBezTo>
                  <a:pt x="606144" y="1532645"/>
                  <a:pt x="592136" y="1518463"/>
                  <a:pt x="575733" y="1507528"/>
                </a:cubicBezTo>
                <a:cubicBezTo>
                  <a:pt x="564277" y="1499891"/>
                  <a:pt x="550742" y="1495886"/>
                  <a:pt x="538788" y="1489055"/>
                </a:cubicBezTo>
                <a:cubicBezTo>
                  <a:pt x="529150" y="1483547"/>
                  <a:pt x="520717" y="1476089"/>
                  <a:pt x="511079" y="1470582"/>
                </a:cubicBezTo>
                <a:cubicBezTo>
                  <a:pt x="499124" y="1463751"/>
                  <a:pt x="486917" y="1457224"/>
                  <a:pt x="474133" y="1452110"/>
                </a:cubicBezTo>
                <a:cubicBezTo>
                  <a:pt x="456054" y="1444878"/>
                  <a:pt x="418715" y="1433637"/>
                  <a:pt x="418715" y="1433637"/>
                </a:cubicBezTo>
                <a:cubicBezTo>
                  <a:pt x="409479" y="1427479"/>
                  <a:pt x="401150" y="1419673"/>
                  <a:pt x="391006" y="1415164"/>
                </a:cubicBezTo>
                <a:cubicBezTo>
                  <a:pt x="335016" y="1390279"/>
                  <a:pt x="338258" y="1400363"/>
                  <a:pt x="280170" y="1387455"/>
                </a:cubicBezTo>
                <a:cubicBezTo>
                  <a:pt x="270666" y="1385343"/>
                  <a:pt x="261822" y="1380894"/>
                  <a:pt x="252461" y="1378219"/>
                </a:cubicBezTo>
                <a:cubicBezTo>
                  <a:pt x="222015" y="1369520"/>
                  <a:pt x="201089" y="1366097"/>
                  <a:pt x="169333" y="1359746"/>
                </a:cubicBezTo>
                <a:cubicBezTo>
                  <a:pt x="153939" y="1353588"/>
                  <a:pt x="136416" y="1351221"/>
                  <a:pt x="123152" y="1341273"/>
                </a:cubicBezTo>
                <a:cubicBezTo>
                  <a:pt x="110837" y="1332037"/>
                  <a:pt x="104390" y="1316855"/>
                  <a:pt x="95442" y="1304328"/>
                </a:cubicBezTo>
                <a:cubicBezTo>
                  <a:pt x="73687" y="1273872"/>
                  <a:pt x="76533" y="1275745"/>
                  <a:pt x="58497" y="1239673"/>
                </a:cubicBezTo>
                <a:cubicBezTo>
                  <a:pt x="32565" y="1135943"/>
                  <a:pt x="69425" y="1272033"/>
                  <a:pt x="30788" y="1165782"/>
                </a:cubicBezTo>
                <a:cubicBezTo>
                  <a:pt x="23128" y="1144718"/>
                  <a:pt x="18212" y="1122752"/>
                  <a:pt x="12315" y="1101128"/>
                </a:cubicBezTo>
                <a:cubicBezTo>
                  <a:pt x="8975" y="1088881"/>
                  <a:pt x="3549" y="1076868"/>
                  <a:pt x="3079" y="1064182"/>
                </a:cubicBezTo>
                <a:cubicBezTo>
                  <a:pt x="0" y="1033394"/>
                  <a:pt x="63251" y="1168158"/>
                  <a:pt x="63251" y="1132752"/>
                </a:cubicBezTo>
                <a:lnTo>
                  <a:pt x="63251" y="1132752"/>
                </a:lnTo>
                <a:cubicBezTo>
                  <a:pt x="53222" y="1085918"/>
                  <a:pt x="3079" y="860982"/>
                  <a:pt x="3079" y="851746"/>
                </a:cubicBezTo>
                <a:lnTo>
                  <a:pt x="86206" y="10826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C:\Users\Paulo Neto\Desktop\É TEMPO DE SANTIDADE\Images\Pomba-Faix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3044"/>
          <a:stretch>
            <a:fillRect/>
          </a:stretch>
        </p:blipFill>
        <p:spPr bwMode="auto">
          <a:xfrm>
            <a:off x="3661778" y="5000636"/>
            <a:ext cx="1739905" cy="168693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8629" y="4786322"/>
            <a:ext cx="7786742" cy="18573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“O QUE </a:t>
            </a:r>
            <a:r>
              <a:rPr lang="pt-BR" sz="4000" b="1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CREMOS?”</a:t>
            </a:r>
            <a:endParaRPr lang="pt-BR" sz="40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84085E-6 C 0.12031 0.04396 0.2408 0.08791 0.3283 -0.07541 C 0.4158 -0.23895 0.48854 -0.84755 0.52535 -0.97987 " pathEditMode="relative" ptsTypes="aaA">
                                      <p:cBhvr>
                                        <p:cTn id="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GRAÇA PREVENIENTE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... Jesus Cristo, por seus sofrimentos, pelo derramamento de seu precioso sangue, e por sua morte na cruz, fez uma expiação plena por todo o pecado da humanidade, e que esta expiação é a única base da salvação.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428860" y="235743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714480" y="1487185"/>
            <a:ext cx="714380" cy="1298874"/>
            <a:chOff x="135" y="720"/>
            <a:chExt cx="528" cy="960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5" y="720"/>
              <a:ext cx="528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136" y="794"/>
              <a:ext cx="527" cy="886"/>
              <a:chOff x="136" y="794"/>
              <a:chExt cx="527" cy="886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304" y="844"/>
                <a:ext cx="206" cy="193"/>
              </a:xfrm>
              <a:custGeom>
                <a:avLst/>
                <a:gdLst/>
                <a:ahLst/>
                <a:cxnLst>
                  <a:cxn ang="0">
                    <a:pos x="323" y="134"/>
                  </a:cxn>
                  <a:cxn ang="0">
                    <a:pos x="268" y="74"/>
                  </a:cxn>
                  <a:cxn ang="0">
                    <a:pos x="193" y="30"/>
                  </a:cxn>
                  <a:cxn ang="0">
                    <a:pos x="125" y="0"/>
                  </a:cxn>
                  <a:cxn ang="0">
                    <a:pos x="71" y="8"/>
                  </a:cxn>
                  <a:cxn ang="0">
                    <a:pos x="31" y="41"/>
                  </a:cxn>
                  <a:cxn ang="0">
                    <a:pos x="0" y="142"/>
                  </a:cxn>
                  <a:cxn ang="0">
                    <a:pos x="13" y="257"/>
                  </a:cxn>
                  <a:cxn ang="0">
                    <a:pos x="45" y="368"/>
                  </a:cxn>
                  <a:cxn ang="0">
                    <a:pos x="80" y="454"/>
                  </a:cxn>
                  <a:cxn ang="0">
                    <a:pos x="148" y="543"/>
                  </a:cxn>
                  <a:cxn ang="0">
                    <a:pos x="206" y="580"/>
                  </a:cxn>
                  <a:cxn ang="0">
                    <a:pos x="286" y="580"/>
                  </a:cxn>
                  <a:cxn ang="0">
                    <a:pos x="367" y="555"/>
                  </a:cxn>
                  <a:cxn ang="0">
                    <a:pos x="408" y="491"/>
                  </a:cxn>
                  <a:cxn ang="0">
                    <a:pos x="430" y="410"/>
                  </a:cxn>
                  <a:cxn ang="0">
                    <a:pos x="421" y="309"/>
                  </a:cxn>
                  <a:cxn ang="0">
                    <a:pos x="610" y="320"/>
                  </a:cxn>
                  <a:cxn ang="0">
                    <a:pos x="619" y="276"/>
                  </a:cxn>
                  <a:cxn ang="0">
                    <a:pos x="404" y="257"/>
                  </a:cxn>
                  <a:cxn ang="0">
                    <a:pos x="350" y="153"/>
                  </a:cxn>
                  <a:cxn ang="0">
                    <a:pos x="323" y="134"/>
                  </a:cxn>
                </a:cxnLst>
                <a:rect l="0" t="0" r="r" b="b"/>
                <a:pathLst>
                  <a:path w="619" h="580">
                    <a:moveTo>
                      <a:pt x="323" y="134"/>
                    </a:moveTo>
                    <a:lnTo>
                      <a:pt x="268" y="74"/>
                    </a:lnTo>
                    <a:lnTo>
                      <a:pt x="193" y="30"/>
                    </a:lnTo>
                    <a:lnTo>
                      <a:pt x="125" y="0"/>
                    </a:lnTo>
                    <a:lnTo>
                      <a:pt x="71" y="8"/>
                    </a:lnTo>
                    <a:lnTo>
                      <a:pt x="31" y="41"/>
                    </a:lnTo>
                    <a:lnTo>
                      <a:pt x="0" y="142"/>
                    </a:lnTo>
                    <a:lnTo>
                      <a:pt x="13" y="257"/>
                    </a:lnTo>
                    <a:lnTo>
                      <a:pt x="45" y="368"/>
                    </a:lnTo>
                    <a:lnTo>
                      <a:pt x="80" y="454"/>
                    </a:lnTo>
                    <a:lnTo>
                      <a:pt x="148" y="543"/>
                    </a:lnTo>
                    <a:lnTo>
                      <a:pt x="206" y="580"/>
                    </a:lnTo>
                    <a:lnTo>
                      <a:pt x="286" y="580"/>
                    </a:lnTo>
                    <a:lnTo>
                      <a:pt x="367" y="555"/>
                    </a:lnTo>
                    <a:lnTo>
                      <a:pt x="408" y="491"/>
                    </a:lnTo>
                    <a:lnTo>
                      <a:pt x="430" y="410"/>
                    </a:lnTo>
                    <a:lnTo>
                      <a:pt x="421" y="309"/>
                    </a:lnTo>
                    <a:lnTo>
                      <a:pt x="610" y="320"/>
                    </a:lnTo>
                    <a:lnTo>
                      <a:pt x="619" y="276"/>
                    </a:lnTo>
                    <a:lnTo>
                      <a:pt x="404" y="257"/>
                    </a:lnTo>
                    <a:lnTo>
                      <a:pt x="350" y="153"/>
                    </a:lnTo>
                    <a:lnTo>
                      <a:pt x="323" y="1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136" y="794"/>
                <a:ext cx="237" cy="310"/>
              </a:xfrm>
              <a:custGeom>
                <a:avLst/>
                <a:gdLst/>
                <a:ahLst/>
                <a:cxnLst>
                  <a:cxn ang="0">
                    <a:pos x="415" y="22"/>
                  </a:cxn>
                  <a:cxn ang="0">
                    <a:pos x="505" y="0"/>
                  </a:cxn>
                  <a:cxn ang="0">
                    <a:pos x="576" y="4"/>
                  </a:cxn>
                  <a:cxn ang="0">
                    <a:pos x="631" y="37"/>
                  </a:cxn>
                  <a:cxn ang="0">
                    <a:pos x="667" y="89"/>
                  </a:cxn>
                  <a:cxn ang="0">
                    <a:pos x="654" y="144"/>
                  </a:cxn>
                  <a:cxn ang="0">
                    <a:pos x="604" y="144"/>
                  </a:cxn>
                  <a:cxn ang="0">
                    <a:pos x="617" y="100"/>
                  </a:cxn>
                  <a:cxn ang="0">
                    <a:pos x="576" y="60"/>
                  </a:cxn>
                  <a:cxn ang="0">
                    <a:pos x="537" y="45"/>
                  </a:cxn>
                  <a:cxn ang="0">
                    <a:pos x="469" y="60"/>
                  </a:cxn>
                  <a:cxn ang="0">
                    <a:pos x="497" y="104"/>
                  </a:cxn>
                  <a:cxn ang="0">
                    <a:pos x="505" y="144"/>
                  </a:cxn>
                  <a:cxn ang="0">
                    <a:pos x="497" y="179"/>
                  </a:cxn>
                  <a:cxn ang="0">
                    <a:pos x="429" y="193"/>
                  </a:cxn>
                  <a:cxn ang="0">
                    <a:pos x="357" y="182"/>
                  </a:cxn>
                  <a:cxn ang="0">
                    <a:pos x="344" y="156"/>
                  </a:cxn>
                  <a:cxn ang="0">
                    <a:pos x="268" y="227"/>
                  </a:cxn>
                  <a:cxn ang="0">
                    <a:pos x="223" y="304"/>
                  </a:cxn>
                  <a:cxn ang="0">
                    <a:pos x="161" y="405"/>
                  </a:cxn>
                  <a:cxn ang="0">
                    <a:pos x="120" y="494"/>
                  </a:cxn>
                  <a:cxn ang="0">
                    <a:pos x="103" y="580"/>
                  </a:cxn>
                  <a:cxn ang="0">
                    <a:pos x="116" y="625"/>
                  </a:cxn>
                  <a:cxn ang="0">
                    <a:pos x="188" y="681"/>
                  </a:cxn>
                  <a:cxn ang="0">
                    <a:pos x="335" y="729"/>
                  </a:cxn>
                  <a:cxn ang="0">
                    <a:pos x="415" y="751"/>
                  </a:cxn>
                  <a:cxn ang="0">
                    <a:pos x="497" y="762"/>
                  </a:cxn>
                  <a:cxn ang="0">
                    <a:pos x="617" y="803"/>
                  </a:cxn>
                  <a:cxn ang="0">
                    <a:pos x="706" y="830"/>
                  </a:cxn>
                  <a:cxn ang="0">
                    <a:pos x="712" y="881"/>
                  </a:cxn>
                  <a:cxn ang="0">
                    <a:pos x="667" y="919"/>
                  </a:cxn>
                  <a:cxn ang="0">
                    <a:pos x="613" y="930"/>
                  </a:cxn>
                  <a:cxn ang="0">
                    <a:pos x="532" y="896"/>
                  </a:cxn>
                  <a:cxn ang="0">
                    <a:pos x="344" y="815"/>
                  </a:cxn>
                  <a:cxn ang="0">
                    <a:pos x="188" y="759"/>
                  </a:cxn>
                  <a:cxn ang="0">
                    <a:pos x="80" y="696"/>
                  </a:cxn>
                  <a:cxn ang="0">
                    <a:pos x="8" y="640"/>
                  </a:cxn>
                  <a:cxn ang="0">
                    <a:pos x="0" y="572"/>
                  </a:cxn>
                  <a:cxn ang="0">
                    <a:pos x="39" y="483"/>
                  </a:cxn>
                  <a:cxn ang="0">
                    <a:pos x="120" y="349"/>
                  </a:cxn>
                  <a:cxn ang="0">
                    <a:pos x="196" y="238"/>
                  </a:cxn>
                  <a:cxn ang="0">
                    <a:pos x="291" y="123"/>
                  </a:cxn>
                  <a:cxn ang="0">
                    <a:pos x="363" y="55"/>
                  </a:cxn>
                  <a:cxn ang="0">
                    <a:pos x="452" y="22"/>
                  </a:cxn>
                  <a:cxn ang="0">
                    <a:pos x="415" y="22"/>
                  </a:cxn>
                </a:cxnLst>
                <a:rect l="0" t="0" r="r" b="b"/>
                <a:pathLst>
                  <a:path w="712" h="930">
                    <a:moveTo>
                      <a:pt x="415" y="22"/>
                    </a:moveTo>
                    <a:lnTo>
                      <a:pt x="505" y="0"/>
                    </a:lnTo>
                    <a:lnTo>
                      <a:pt x="576" y="4"/>
                    </a:lnTo>
                    <a:lnTo>
                      <a:pt x="631" y="37"/>
                    </a:lnTo>
                    <a:lnTo>
                      <a:pt x="667" y="89"/>
                    </a:lnTo>
                    <a:lnTo>
                      <a:pt x="654" y="144"/>
                    </a:lnTo>
                    <a:lnTo>
                      <a:pt x="604" y="144"/>
                    </a:lnTo>
                    <a:lnTo>
                      <a:pt x="617" y="100"/>
                    </a:lnTo>
                    <a:lnTo>
                      <a:pt x="576" y="60"/>
                    </a:lnTo>
                    <a:lnTo>
                      <a:pt x="537" y="45"/>
                    </a:lnTo>
                    <a:lnTo>
                      <a:pt x="469" y="60"/>
                    </a:lnTo>
                    <a:lnTo>
                      <a:pt x="497" y="104"/>
                    </a:lnTo>
                    <a:lnTo>
                      <a:pt x="505" y="144"/>
                    </a:lnTo>
                    <a:lnTo>
                      <a:pt x="497" y="179"/>
                    </a:lnTo>
                    <a:lnTo>
                      <a:pt x="429" y="193"/>
                    </a:lnTo>
                    <a:lnTo>
                      <a:pt x="357" y="182"/>
                    </a:lnTo>
                    <a:lnTo>
                      <a:pt x="344" y="156"/>
                    </a:lnTo>
                    <a:lnTo>
                      <a:pt x="268" y="227"/>
                    </a:lnTo>
                    <a:lnTo>
                      <a:pt x="223" y="304"/>
                    </a:lnTo>
                    <a:lnTo>
                      <a:pt x="161" y="405"/>
                    </a:lnTo>
                    <a:lnTo>
                      <a:pt x="120" y="494"/>
                    </a:lnTo>
                    <a:lnTo>
                      <a:pt x="103" y="580"/>
                    </a:lnTo>
                    <a:lnTo>
                      <a:pt x="116" y="625"/>
                    </a:lnTo>
                    <a:lnTo>
                      <a:pt x="188" y="681"/>
                    </a:lnTo>
                    <a:lnTo>
                      <a:pt x="335" y="729"/>
                    </a:lnTo>
                    <a:lnTo>
                      <a:pt x="415" y="751"/>
                    </a:lnTo>
                    <a:lnTo>
                      <a:pt x="497" y="762"/>
                    </a:lnTo>
                    <a:lnTo>
                      <a:pt x="617" y="803"/>
                    </a:lnTo>
                    <a:lnTo>
                      <a:pt x="706" y="830"/>
                    </a:lnTo>
                    <a:lnTo>
                      <a:pt x="712" y="881"/>
                    </a:lnTo>
                    <a:lnTo>
                      <a:pt x="667" y="919"/>
                    </a:lnTo>
                    <a:lnTo>
                      <a:pt x="613" y="930"/>
                    </a:lnTo>
                    <a:lnTo>
                      <a:pt x="532" y="896"/>
                    </a:lnTo>
                    <a:lnTo>
                      <a:pt x="344" y="815"/>
                    </a:lnTo>
                    <a:lnTo>
                      <a:pt x="188" y="759"/>
                    </a:lnTo>
                    <a:lnTo>
                      <a:pt x="80" y="696"/>
                    </a:lnTo>
                    <a:lnTo>
                      <a:pt x="8" y="640"/>
                    </a:lnTo>
                    <a:lnTo>
                      <a:pt x="0" y="572"/>
                    </a:lnTo>
                    <a:lnTo>
                      <a:pt x="39" y="483"/>
                    </a:lnTo>
                    <a:lnTo>
                      <a:pt x="120" y="349"/>
                    </a:lnTo>
                    <a:lnTo>
                      <a:pt x="196" y="238"/>
                    </a:lnTo>
                    <a:lnTo>
                      <a:pt x="291" y="123"/>
                    </a:lnTo>
                    <a:lnTo>
                      <a:pt x="363" y="55"/>
                    </a:lnTo>
                    <a:lnTo>
                      <a:pt x="452" y="22"/>
                    </a:lnTo>
                    <a:lnTo>
                      <a:pt x="415" y="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360" y="1051"/>
                <a:ext cx="124" cy="291"/>
              </a:xfrm>
              <a:custGeom>
                <a:avLst/>
                <a:gdLst/>
                <a:ahLst/>
                <a:cxnLst>
                  <a:cxn ang="0">
                    <a:pos x="23" y="68"/>
                  </a:cxn>
                  <a:cxn ang="0">
                    <a:pos x="37" y="23"/>
                  </a:cxn>
                  <a:cxn ang="0">
                    <a:pos x="95" y="0"/>
                  </a:cxn>
                  <a:cxn ang="0">
                    <a:pos x="148" y="0"/>
                  </a:cxn>
                  <a:cxn ang="0">
                    <a:pos x="215" y="34"/>
                  </a:cxn>
                  <a:cxn ang="0">
                    <a:pos x="279" y="112"/>
                  </a:cxn>
                  <a:cxn ang="0">
                    <a:pos x="324" y="194"/>
                  </a:cxn>
                  <a:cxn ang="0">
                    <a:pos x="345" y="305"/>
                  </a:cxn>
                  <a:cxn ang="0">
                    <a:pos x="364" y="435"/>
                  </a:cxn>
                  <a:cxn ang="0">
                    <a:pos x="373" y="561"/>
                  </a:cxn>
                  <a:cxn ang="0">
                    <a:pos x="373" y="725"/>
                  </a:cxn>
                  <a:cxn ang="0">
                    <a:pos x="345" y="825"/>
                  </a:cxn>
                  <a:cxn ang="0">
                    <a:pos x="297" y="862"/>
                  </a:cxn>
                  <a:cxn ang="0">
                    <a:pos x="211" y="873"/>
                  </a:cxn>
                  <a:cxn ang="0">
                    <a:pos x="122" y="870"/>
                  </a:cxn>
                  <a:cxn ang="0">
                    <a:pos x="76" y="825"/>
                  </a:cxn>
                  <a:cxn ang="0">
                    <a:pos x="50" y="748"/>
                  </a:cxn>
                  <a:cxn ang="0">
                    <a:pos x="27" y="670"/>
                  </a:cxn>
                  <a:cxn ang="0">
                    <a:pos x="10" y="528"/>
                  </a:cxn>
                  <a:cxn ang="0">
                    <a:pos x="0" y="369"/>
                  </a:cxn>
                  <a:cxn ang="0">
                    <a:pos x="0" y="182"/>
                  </a:cxn>
                  <a:cxn ang="0">
                    <a:pos x="23" y="101"/>
                  </a:cxn>
                  <a:cxn ang="0">
                    <a:pos x="23" y="68"/>
                  </a:cxn>
                </a:cxnLst>
                <a:rect l="0" t="0" r="r" b="b"/>
                <a:pathLst>
                  <a:path w="373" h="873">
                    <a:moveTo>
                      <a:pt x="23" y="68"/>
                    </a:moveTo>
                    <a:lnTo>
                      <a:pt x="37" y="23"/>
                    </a:lnTo>
                    <a:lnTo>
                      <a:pt x="95" y="0"/>
                    </a:lnTo>
                    <a:lnTo>
                      <a:pt x="148" y="0"/>
                    </a:lnTo>
                    <a:lnTo>
                      <a:pt x="215" y="34"/>
                    </a:lnTo>
                    <a:lnTo>
                      <a:pt x="279" y="112"/>
                    </a:lnTo>
                    <a:lnTo>
                      <a:pt x="324" y="194"/>
                    </a:lnTo>
                    <a:lnTo>
                      <a:pt x="345" y="305"/>
                    </a:lnTo>
                    <a:lnTo>
                      <a:pt x="364" y="435"/>
                    </a:lnTo>
                    <a:lnTo>
                      <a:pt x="373" y="561"/>
                    </a:lnTo>
                    <a:lnTo>
                      <a:pt x="373" y="725"/>
                    </a:lnTo>
                    <a:lnTo>
                      <a:pt x="345" y="825"/>
                    </a:lnTo>
                    <a:lnTo>
                      <a:pt x="297" y="862"/>
                    </a:lnTo>
                    <a:lnTo>
                      <a:pt x="211" y="873"/>
                    </a:lnTo>
                    <a:lnTo>
                      <a:pt x="122" y="870"/>
                    </a:lnTo>
                    <a:lnTo>
                      <a:pt x="76" y="825"/>
                    </a:lnTo>
                    <a:lnTo>
                      <a:pt x="50" y="748"/>
                    </a:lnTo>
                    <a:lnTo>
                      <a:pt x="27" y="670"/>
                    </a:lnTo>
                    <a:lnTo>
                      <a:pt x="10" y="528"/>
                    </a:lnTo>
                    <a:lnTo>
                      <a:pt x="0" y="369"/>
                    </a:lnTo>
                    <a:lnTo>
                      <a:pt x="0" y="182"/>
                    </a:lnTo>
                    <a:lnTo>
                      <a:pt x="23" y="101"/>
                    </a:lnTo>
                    <a:lnTo>
                      <a:pt x="23" y="6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17" y="1059"/>
                <a:ext cx="190" cy="22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48" y="12"/>
                  </a:cxn>
                  <a:cxn ang="0">
                    <a:pos x="268" y="30"/>
                  </a:cxn>
                  <a:cxn ang="0">
                    <a:pos x="394" y="90"/>
                  </a:cxn>
                  <a:cxn ang="0">
                    <a:pos x="483" y="134"/>
                  </a:cxn>
                  <a:cxn ang="0">
                    <a:pos x="542" y="198"/>
                  </a:cxn>
                  <a:cxn ang="0">
                    <a:pos x="569" y="235"/>
                  </a:cxn>
                  <a:cxn ang="0">
                    <a:pos x="515" y="344"/>
                  </a:cxn>
                  <a:cxn ang="0">
                    <a:pos x="429" y="410"/>
                  </a:cxn>
                  <a:cxn ang="0">
                    <a:pos x="326" y="458"/>
                  </a:cxn>
                  <a:cxn ang="0">
                    <a:pos x="272" y="488"/>
                  </a:cxn>
                  <a:cxn ang="0">
                    <a:pos x="179" y="503"/>
                  </a:cxn>
                  <a:cxn ang="0">
                    <a:pos x="175" y="532"/>
                  </a:cxn>
                  <a:cxn ang="0">
                    <a:pos x="247" y="559"/>
                  </a:cxn>
                  <a:cxn ang="0">
                    <a:pos x="349" y="582"/>
                  </a:cxn>
                  <a:cxn ang="0">
                    <a:pos x="447" y="626"/>
                  </a:cxn>
                  <a:cxn ang="0">
                    <a:pos x="408" y="659"/>
                  </a:cxn>
                  <a:cxn ang="0">
                    <a:pos x="367" y="671"/>
                  </a:cxn>
                  <a:cxn ang="0">
                    <a:pos x="309" y="622"/>
                  </a:cxn>
                  <a:cxn ang="0">
                    <a:pos x="219" y="592"/>
                  </a:cxn>
                  <a:cxn ang="0">
                    <a:pos x="148" y="570"/>
                  </a:cxn>
                  <a:cxn ang="0">
                    <a:pos x="148" y="526"/>
                  </a:cxn>
                  <a:cxn ang="0">
                    <a:pos x="161" y="477"/>
                  </a:cxn>
                  <a:cxn ang="0">
                    <a:pos x="206" y="458"/>
                  </a:cxn>
                  <a:cxn ang="0">
                    <a:pos x="349" y="410"/>
                  </a:cxn>
                  <a:cxn ang="0">
                    <a:pos x="429" y="336"/>
                  </a:cxn>
                  <a:cxn ang="0">
                    <a:pos x="488" y="258"/>
                  </a:cxn>
                  <a:cxn ang="0">
                    <a:pos x="474" y="220"/>
                  </a:cxn>
                  <a:cxn ang="0">
                    <a:pos x="429" y="175"/>
                  </a:cxn>
                  <a:cxn ang="0">
                    <a:pos x="322" y="112"/>
                  </a:cxn>
                  <a:cxn ang="0">
                    <a:pos x="192" y="90"/>
                  </a:cxn>
                  <a:cxn ang="0">
                    <a:pos x="107" y="86"/>
                  </a:cxn>
                  <a:cxn ang="0">
                    <a:pos x="31" y="86"/>
                  </a:cxn>
                  <a:cxn ang="0">
                    <a:pos x="0" y="45"/>
                  </a:cxn>
                  <a:cxn ang="0">
                    <a:pos x="31" y="0"/>
                  </a:cxn>
                </a:cxnLst>
                <a:rect l="0" t="0" r="r" b="b"/>
                <a:pathLst>
                  <a:path w="569" h="671">
                    <a:moveTo>
                      <a:pt x="31" y="0"/>
                    </a:moveTo>
                    <a:lnTo>
                      <a:pt x="148" y="12"/>
                    </a:lnTo>
                    <a:lnTo>
                      <a:pt x="268" y="30"/>
                    </a:lnTo>
                    <a:lnTo>
                      <a:pt x="394" y="90"/>
                    </a:lnTo>
                    <a:lnTo>
                      <a:pt x="483" y="134"/>
                    </a:lnTo>
                    <a:lnTo>
                      <a:pt x="542" y="198"/>
                    </a:lnTo>
                    <a:lnTo>
                      <a:pt x="569" y="235"/>
                    </a:lnTo>
                    <a:lnTo>
                      <a:pt x="515" y="344"/>
                    </a:lnTo>
                    <a:lnTo>
                      <a:pt x="429" y="410"/>
                    </a:lnTo>
                    <a:lnTo>
                      <a:pt x="326" y="458"/>
                    </a:lnTo>
                    <a:lnTo>
                      <a:pt x="272" y="488"/>
                    </a:lnTo>
                    <a:lnTo>
                      <a:pt x="179" y="503"/>
                    </a:lnTo>
                    <a:lnTo>
                      <a:pt x="175" y="532"/>
                    </a:lnTo>
                    <a:lnTo>
                      <a:pt x="247" y="559"/>
                    </a:lnTo>
                    <a:lnTo>
                      <a:pt x="349" y="582"/>
                    </a:lnTo>
                    <a:lnTo>
                      <a:pt x="447" y="626"/>
                    </a:lnTo>
                    <a:lnTo>
                      <a:pt x="408" y="659"/>
                    </a:lnTo>
                    <a:lnTo>
                      <a:pt x="367" y="671"/>
                    </a:lnTo>
                    <a:lnTo>
                      <a:pt x="309" y="622"/>
                    </a:lnTo>
                    <a:lnTo>
                      <a:pt x="219" y="592"/>
                    </a:lnTo>
                    <a:lnTo>
                      <a:pt x="148" y="570"/>
                    </a:lnTo>
                    <a:lnTo>
                      <a:pt x="148" y="526"/>
                    </a:lnTo>
                    <a:lnTo>
                      <a:pt x="161" y="477"/>
                    </a:lnTo>
                    <a:lnTo>
                      <a:pt x="206" y="458"/>
                    </a:lnTo>
                    <a:lnTo>
                      <a:pt x="349" y="410"/>
                    </a:lnTo>
                    <a:lnTo>
                      <a:pt x="429" y="336"/>
                    </a:lnTo>
                    <a:lnTo>
                      <a:pt x="488" y="258"/>
                    </a:lnTo>
                    <a:lnTo>
                      <a:pt x="474" y="220"/>
                    </a:lnTo>
                    <a:lnTo>
                      <a:pt x="429" y="175"/>
                    </a:lnTo>
                    <a:lnTo>
                      <a:pt x="322" y="112"/>
                    </a:lnTo>
                    <a:lnTo>
                      <a:pt x="192" y="90"/>
                    </a:lnTo>
                    <a:lnTo>
                      <a:pt x="107" y="86"/>
                    </a:lnTo>
                    <a:lnTo>
                      <a:pt x="31" y="86"/>
                    </a:lnTo>
                    <a:lnTo>
                      <a:pt x="0" y="4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432" y="1313"/>
                <a:ext cx="231" cy="36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17" y="0"/>
                  </a:cxn>
                  <a:cxn ang="0">
                    <a:pos x="0" y="78"/>
                  </a:cxn>
                  <a:cxn ang="0">
                    <a:pos x="45" y="124"/>
                  </a:cxn>
                  <a:cxn ang="0">
                    <a:pos x="188" y="231"/>
                  </a:cxn>
                  <a:cxn ang="0">
                    <a:pos x="314" y="369"/>
                  </a:cxn>
                  <a:cxn ang="0">
                    <a:pos x="395" y="510"/>
                  </a:cxn>
                  <a:cxn ang="0">
                    <a:pos x="407" y="603"/>
                  </a:cxn>
                  <a:cxn ang="0">
                    <a:pos x="403" y="671"/>
                  </a:cxn>
                  <a:cxn ang="0">
                    <a:pos x="368" y="823"/>
                  </a:cxn>
                  <a:cxn ang="0">
                    <a:pos x="322" y="946"/>
                  </a:cxn>
                  <a:cxn ang="0">
                    <a:pos x="283" y="1017"/>
                  </a:cxn>
                  <a:cxn ang="0">
                    <a:pos x="273" y="1062"/>
                  </a:cxn>
                  <a:cxn ang="0">
                    <a:pos x="314" y="1062"/>
                  </a:cxn>
                  <a:cxn ang="0">
                    <a:pos x="376" y="1047"/>
                  </a:cxn>
                  <a:cxn ang="0">
                    <a:pos x="395" y="1051"/>
                  </a:cxn>
                  <a:cxn ang="0">
                    <a:pos x="525" y="1057"/>
                  </a:cxn>
                  <a:cxn ang="0">
                    <a:pos x="624" y="1084"/>
                  </a:cxn>
                  <a:cxn ang="0">
                    <a:pos x="659" y="1069"/>
                  </a:cxn>
                  <a:cxn ang="0">
                    <a:pos x="692" y="1013"/>
                  </a:cxn>
                  <a:cxn ang="0">
                    <a:pos x="659" y="983"/>
                  </a:cxn>
                  <a:cxn ang="0">
                    <a:pos x="512" y="980"/>
                  </a:cxn>
                  <a:cxn ang="0">
                    <a:pos x="407" y="991"/>
                  </a:cxn>
                  <a:cxn ang="0">
                    <a:pos x="355" y="1013"/>
                  </a:cxn>
                  <a:cxn ang="0">
                    <a:pos x="363" y="961"/>
                  </a:cxn>
                  <a:cxn ang="0">
                    <a:pos x="417" y="882"/>
                  </a:cxn>
                  <a:cxn ang="0">
                    <a:pos x="461" y="760"/>
                  </a:cxn>
                  <a:cxn ang="0">
                    <a:pos x="498" y="656"/>
                  </a:cxn>
                  <a:cxn ang="0">
                    <a:pos x="471" y="537"/>
                  </a:cxn>
                  <a:cxn ang="0">
                    <a:pos x="430" y="410"/>
                  </a:cxn>
                  <a:cxn ang="0">
                    <a:pos x="349" y="264"/>
                  </a:cxn>
                  <a:cxn ang="0">
                    <a:pos x="233" y="131"/>
                  </a:cxn>
                  <a:cxn ang="0">
                    <a:pos x="134" y="33"/>
                  </a:cxn>
                  <a:cxn ang="0">
                    <a:pos x="80" y="0"/>
                  </a:cxn>
                </a:cxnLst>
                <a:rect l="0" t="0" r="r" b="b"/>
                <a:pathLst>
                  <a:path w="692" h="1084">
                    <a:moveTo>
                      <a:pt x="80" y="0"/>
                    </a:moveTo>
                    <a:lnTo>
                      <a:pt x="17" y="0"/>
                    </a:lnTo>
                    <a:lnTo>
                      <a:pt x="0" y="78"/>
                    </a:lnTo>
                    <a:lnTo>
                      <a:pt x="45" y="124"/>
                    </a:lnTo>
                    <a:lnTo>
                      <a:pt x="188" y="231"/>
                    </a:lnTo>
                    <a:lnTo>
                      <a:pt x="314" y="369"/>
                    </a:lnTo>
                    <a:lnTo>
                      <a:pt x="395" y="510"/>
                    </a:lnTo>
                    <a:lnTo>
                      <a:pt x="407" y="603"/>
                    </a:lnTo>
                    <a:lnTo>
                      <a:pt x="403" y="671"/>
                    </a:lnTo>
                    <a:lnTo>
                      <a:pt x="368" y="823"/>
                    </a:lnTo>
                    <a:lnTo>
                      <a:pt x="322" y="946"/>
                    </a:lnTo>
                    <a:lnTo>
                      <a:pt x="283" y="1017"/>
                    </a:lnTo>
                    <a:lnTo>
                      <a:pt x="273" y="1062"/>
                    </a:lnTo>
                    <a:lnTo>
                      <a:pt x="314" y="1062"/>
                    </a:lnTo>
                    <a:lnTo>
                      <a:pt x="376" y="1047"/>
                    </a:lnTo>
                    <a:lnTo>
                      <a:pt x="395" y="1051"/>
                    </a:lnTo>
                    <a:lnTo>
                      <a:pt x="525" y="1057"/>
                    </a:lnTo>
                    <a:lnTo>
                      <a:pt x="624" y="1084"/>
                    </a:lnTo>
                    <a:lnTo>
                      <a:pt x="659" y="1069"/>
                    </a:lnTo>
                    <a:lnTo>
                      <a:pt x="692" y="1013"/>
                    </a:lnTo>
                    <a:lnTo>
                      <a:pt x="659" y="983"/>
                    </a:lnTo>
                    <a:lnTo>
                      <a:pt x="512" y="980"/>
                    </a:lnTo>
                    <a:lnTo>
                      <a:pt x="407" y="991"/>
                    </a:lnTo>
                    <a:lnTo>
                      <a:pt x="355" y="1013"/>
                    </a:lnTo>
                    <a:lnTo>
                      <a:pt x="363" y="961"/>
                    </a:lnTo>
                    <a:lnTo>
                      <a:pt x="417" y="882"/>
                    </a:lnTo>
                    <a:lnTo>
                      <a:pt x="461" y="760"/>
                    </a:lnTo>
                    <a:lnTo>
                      <a:pt x="498" y="656"/>
                    </a:lnTo>
                    <a:lnTo>
                      <a:pt x="471" y="537"/>
                    </a:lnTo>
                    <a:lnTo>
                      <a:pt x="430" y="410"/>
                    </a:lnTo>
                    <a:lnTo>
                      <a:pt x="349" y="264"/>
                    </a:lnTo>
                    <a:lnTo>
                      <a:pt x="233" y="131"/>
                    </a:lnTo>
                    <a:lnTo>
                      <a:pt x="134" y="3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87" y="1312"/>
                <a:ext cx="155" cy="368"/>
              </a:xfrm>
              <a:custGeom>
                <a:avLst/>
                <a:gdLst/>
                <a:ahLst/>
                <a:cxnLst>
                  <a:cxn ang="0">
                    <a:pos x="322" y="0"/>
                  </a:cxn>
                  <a:cxn ang="0">
                    <a:pos x="264" y="104"/>
                  </a:cxn>
                  <a:cxn ang="0">
                    <a:pos x="224" y="256"/>
                  </a:cxn>
                  <a:cxn ang="0">
                    <a:pos x="175" y="424"/>
                  </a:cxn>
                  <a:cxn ang="0">
                    <a:pos x="130" y="595"/>
                  </a:cxn>
                  <a:cxn ang="0">
                    <a:pos x="130" y="658"/>
                  </a:cxn>
                  <a:cxn ang="0">
                    <a:pos x="175" y="770"/>
                  </a:cxn>
                  <a:cxn ang="0">
                    <a:pos x="237" y="829"/>
                  </a:cxn>
                  <a:cxn ang="0">
                    <a:pos x="295" y="904"/>
                  </a:cxn>
                  <a:cxn ang="0">
                    <a:pos x="336" y="959"/>
                  </a:cxn>
                  <a:cxn ang="0">
                    <a:pos x="318" y="985"/>
                  </a:cxn>
                  <a:cxn ang="0">
                    <a:pos x="216" y="996"/>
                  </a:cxn>
                  <a:cxn ang="0">
                    <a:pos x="49" y="1018"/>
                  </a:cxn>
                  <a:cxn ang="0">
                    <a:pos x="0" y="1053"/>
                  </a:cxn>
                  <a:cxn ang="0">
                    <a:pos x="41" y="1082"/>
                  </a:cxn>
                  <a:cxn ang="0">
                    <a:pos x="134" y="1104"/>
                  </a:cxn>
                  <a:cxn ang="0">
                    <a:pos x="243" y="1059"/>
                  </a:cxn>
                  <a:cxn ang="0">
                    <a:pos x="322" y="1030"/>
                  </a:cxn>
                  <a:cxn ang="0">
                    <a:pos x="425" y="1018"/>
                  </a:cxn>
                  <a:cxn ang="0">
                    <a:pos x="466" y="1008"/>
                  </a:cxn>
                  <a:cxn ang="0">
                    <a:pos x="452" y="970"/>
                  </a:cxn>
                  <a:cxn ang="0">
                    <a:pos x="336" y="874"/>
                  </a:cxn>
                  <a:cxn ang="0">
                    <a:pos x="268" y="773"/>
                  </a:cxn>
                  <a:cxn ang="0">
                    <a:pos x="210" y="706"/>
                  </a:cxn>
                  <a:cxn ang="0">
                    <a:pos x="202" y="639"/>
                  </a:cxn>
                  <a:cxn ang="0">
                    <a:pos x="229" y="528"/>
                  </a:cxn>
                  <a:cxn ang="0">
                    <a:pos x="291" y="413"/>
                  </a:cxn>
                  <a:cxn ang="0">
                    <a:pos x="359" y="216"/>
                  </a:cxn>
                  <a:cxn ang="0">
                    <a:pos x="417" y="101"/>
                  </a:cxn>
                  <a:cxn ang="0">
                    <a:pos x="412" y="33"/>
                  </a:cxn>
                  <a:cxn ang="0">
                    <a:pos x="359" y="0"/>
                  </a:cxn>
                  <a:cxn ang="0">
                    <a:pos x="322" y="0"/>
                  </a:cxn>
                </a:cxnLst>
                <a:rect l="0" t="0" r="r" b="b"/>
                <a:pathLst>
                  <a:path w="466" h="1104">
                    <a:moveTo>
                      <a:pt x="322" y="0"/>
                    </a:moveTo>
                    <a:lnTo>
                      <a:pt x="264" y="104"/>
                    </a:lnTo>
                    <a:lnTo>
                      <a:pt x="224" y="256"/>
                    </a:lnTo>
                    <a:lnTo>
                      <a:pt x="175" y="424"/>
                    </a:lnTo>
                    <a:lnTo>
                      <a:pt x="130" y="595"/>
                    </a:lnTo>
                    <a:lnTo>
                      <a:pt x="130" y="658"/>
                    </a:lnTo>
                    <a:lnTo>
                      <a:pt x="175" y="770"/>
                    </a:lnTo>
                    <a:lnTo>
                      <a:pt x="237" y="829"/>
                    </a:lnTo>
                    <a:lnTo>
                      <a:pt x="295" y="904"/>
                    </a:lnTo>
                    <a:lnTo>
                      <a:pt x="336" y="959"/>
                    </a:lnTo>
                    <a:lnTo>
                      <a:pt x="318" y="985"/>
                    </a:lnTo>
                    <a:lnTo>
                      <a:pt x="216" y="996"/>
                    </a:lnTo>
                    <a:lnTo>
                      <a:pt x="49" y="1018"/>
                    </a:lnTo>
                    <a:lnTo>
                      <a:pt x="0" y="1053"/>
                    </a:lnTo>
                    <a:lnTo>
                      <a:pt x="41" y="1082"/>
                    </a:lnTo>
                    <a:lnTo>
                      <a:pt x="134" y="1104"/>
                    </a:lnTo>
                    <a:lnTo>
                      <a:pt x="243" y="1059"/>
                    </a:lnTo>
                    <a:lnTo>
                      <a:pt x="322" y="1030"/>
                    </a:lnTo>
                    <a:lnTo>
                      <a:pt x="425" y="1018"/>
                    </a:lnTo>
                    <a:lnTo>
                      <a:pt x="466" y="1008"/>
                    </a:lnTo>
                    <a:lnTo>
                      <a:pt x="452" y="970"/>
                    </a:lnTo>
                    <a:lnTo>
                      <a:pt x="336" y="874"/>
                    </a:lnTo>
                    <a:lnTo>
                      <a:pt x="268" y="773"/>
                    </a:lnTo>
                    <a:lnTo>
                      <a:pt x="210" y="706"/>
                    </a:lnTo>
                    <a:lnTo>
                      <a:pt x="202" y="639"/>
                    </a:lnTo>
                    <a:lnTo>
                      <a:pt x="229" y="528"/>
                    </a:lnTo>
                    <a:lnTo>
                      <a:pt x="291" y="413"/>
                    </a:lnTo>
                    <a:lnTo>
                      <a:pt x="359" y="216"/>
                    </a:lnTo>
                    <a:lnTo>
                      <a:pt x="417" y="101"/>
                    </a:lnTo>
                    <a:lnTo>
                      <a:pt x="412" y="33"/>
                    </a:lnTo>
                    <a:lnTo>
                      <a:pt x="359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453" y="721"/>
              <a:ext cx="95" cy="108"/>
              <a:chOff x="453" y="721"/>
              <a:chExt cx="95" cy="108"/>
            </a:xfrm>
          </p:grpSpPr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472" y="721"/>
                <a:ext cx="76" cy="75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89" y="0"/>
                  </a:cxn>
                  <a:cxn ang="0">
                    <a:pos x="149" y="4"/>
                  </a:cxn>
                  <a:cxn ang="0">
                    <a:pos x="203" y="25"/>
                  </a:cxn>
                  <a:cxn ang="0">
                    <a:pos x="230" y="67"/>
                  </a:cxn>
                  <a:cxn ang="0">
                    <a:pos x="230" y="100"/>
                  </a:cxn>
                  <a:cxn ang="0">
                    <a:pos x="203" y="144"/>
                  </a:cxn>
                  <a:cxn ang="0">
                    <a:pos x="157" y="171"/>
                  </a:cxn>
                  <a:cxn ang="0">
                    <a:pos x="89" y="171"/>
                  </a:cxn>
                  <a:cxn ang="0">
                    <a:pos x="49" y="193"/>
                  </a:cxn>
                  <a:cxn ang="0">
                    <a:pos x="35" y="227"/>
                  </a:cxn>
                  <a:cxn ang="0">
                    <a:pos x="0" y="215"/>
                  </a:cxn>
                  <a:cxn ang="0">
                    <a:pos x="14" y="171"/>
                  </a:cxn>
                  <a:cxn ang="0">
                    <a:pos x="62" y="144"/>
                  </a:cxn>
                  <a:cxn ang="0">
                    <a:pos x="143" y="138"/>
                  </a:cxn>
                  <a:cxn ang="0">
                    <a:pos x="176" y="111"/>
                  </a:cxn>
                  <a:cxn ang="0">
                    <a:pos x="184" y="70"/>
                  </a:cxn>
                  <a:cxn ang="0">
                    <a:pos x="149" y="33"/>
                  </a:cxn>
                  <a:cxn ang="0">
                    <a:pos x="95" y="33"/>
                  </a:cxn>
                  <a:cxn ang="0">
                    <a:pos x="35" y="45"/>
                  </a:cxn>
                  <a:cxn ang="0">
                    <a:pos x="14" y="33"/>
                  </a:cxn>
                  <a:cxn ang="0">
                    <a:pos x="27" y="11"/>
                  </a:cxn>
                </a:cxnLst>
                <a:rect l="0" t="0" r="r" b="b"/>
                <a:pathLst>
                  <a:path w="230" h="227">
                    <a:moveTo>
                      <a:pt x="27" y="11"/>
                    </a:moveTo>
                    <a:lnTo>
                      <a:pt x="89" y="0"/>
                    </a:lnTo>
                    <a:lnTo>
                      <a:pt x="149" y="4"/>
                    </a:lnTo>
                    <a:lnTo>
                      <a:pt x="203" y="25"/>
                    </a:lnTo>
                    <a:lnTo>
                      <a:pt x="230" y="67"/>
                    </a:lnTo>
                    <a:lnTo>
                      <a:pt x="230" y="100"/>
                    </a:lnTo>
                    <a:lnTo>
                      <a:pt x="203" y="144"/>
                    </a:lnTo>
                    <a:lnTo>
                      <a:pt x="157" y="171"/>
                    </a:lnTo>
                    <a:lnTo>
                      <a:pt x="89" y="171"/>
                    </a:lnTo>
                    <a:lnTo>
                      <a:pt x="49" y="193"/>
                    </a:lnTo>
                    <a:lnTo>
                      <a:pt x="35" y="227"/>
                    </a:lnTo>
                    <a:lnTo>
                      <a:pt x="0" y="215"/>
                    </a:lnTo>
                    <a:lnTo>
                      <a:pt x="14" y="171"/>
                    </a:lnTo>
                    <a:lnTo>
                      <a:pt x="62" y="144"/>
                    </a:lnTo>
                    <a:lnTo>
                      <a:pt x="143" y="138"/>
                    </a:lnTo>
                    <a:lnTo>
                      <a:pt x="176" y="111"/>
                    </a:lnTo>
                    <a:lnTo>
                      <a:pt x="184" y="70"/>
                    </a:lnTo>
                    <a:lnTo>
                      <a:pt x="149" y="33"/>
                    </a:lnTo>
                    <a:lnTo>
                      <a:pt x="95" y="33"/>
                    </a:lnTo>
                    <a:lnTo>
                      <a:pt x="35" y="45"/>
                    </a:lnTo>
                    <a:lnTo>
                      <a:pt x="14" y="33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453" y="809"/>
                <a:ext cx="24" cy="20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36" y="0"/>
                  </a:cxn>
                  <a:cxn ang="0">
                    <a:pos x="11" y="22"/>
                  </a:cxn>
                  <a:cxn ang="0">
                    <a:pos x="0" y="58"/>
                  </a:cxn>
                  <a:cxn ang="0">
                    <a:pos x="36" y="61"/>
                  </a:cxn>
                  <a:cxn ang="0">
                    <a:pos x="65" y="45"/>
                  </a:cxn>
                  <a:cxn ang="0">
                    <a:pos x="72" y="3"/>
                  </a:cxn>
                </a:cxnLst>
                <a:rect l="0" t="0" r="r" b="b"/>
                <a:pathLst>
                  <a:path w="72" h="61">
                    <a:moveTo>
                      <a:pt x="72" y="3"/>
                    </a:moveTo>
                    <a:lnTo>
                      <a:pt x="36" y="0"/>
                    </a:lnTo>
                    <a:lnTo>
                      <a:pt x="11" y="22"/>
                    </a:lnTo>
                    <a:lnTo>
                      <a:pt x="0" y="58"/>
                    </a:lnTo>
                    <a:lnTo>
                      <a:pt x="36" y="61"/>
                    </a:lnTo>
                    <a:lnTo>
                      <a:pt x="65" y="45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 ARREPENDIMENTO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... Mudança sincera e completa a respeito do pecado.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... Reconhecimento da culpa pessoal e a separação voluntária do pecado.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714612" y="157161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1500166" y="1857364"/>
            <a:ext cx="1466850" cy="609600"/>
            <a:chOff x="0" y="1170"/>
            <a:chExt cx="924" cy="384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170"/>
              <a:ext cx="92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922" y="117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922" y="117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922" y="117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922" y="1170"/>
              <a:ext cx="1" cy="38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5"/>
                </a:cxn>
                <a:cxn ang="0">
                  <a:pos x="0" y="269"/>
                </a:cxn>
                <a:cxn ang="0">
                  <a:pos x="0" y="384"/>
                </a:cxn>
                <a:cxn ang="0">
                  <a:pos x="0" y="499"/>
                </a:cxn>
                <a:cxn ang="0">
                  <a:pos x="0" y="575"/>
                </a:cxn>
                <a:cxn ang="0">
                  <a:pos x="0" y="605"/>
                </a:cxn>
                <a:cxn ang="0">
                  <a:pos x="0" y="626"/>
                </a:cxn>
                <a:cxn ang="0">
                  <a:pos x="0" y="656"/>
                </a:cxn>
                <a:cxn ang="0">
                  <a:pos x="0" y="728"/>
                </a:cxn>
                <a:cxn ang="0">
                  <a:pos x="0" y="747"/>
                </a:cxn>
                <a:cxn ang="0">
                  <a:pos x="0" y="760"/>
                </a:cxn>
                <a:cxn ang="0">
                  <a:pos x="0" y="734"/>
                </a:cxn>
                <a:cxn ang="0">
                  <a:pos x="0" y="670"/>
                </a:cxn>
                <a:cxn ang="0">
                  <a:pos x="0" y="632"/>
                </a:cxn>
                <a:cxn ang="0">
                  <a:pos x="0" y="626"/>
                </a:cxn>
                <a:cxn ang="0">
                  <a:pos x="0" y="581"/>
                </a:cxn>
                <a:cxn ang="0">
                  <a:pos x="0" y="511"/>
                </a:cxn>
                <a:cxn ang="0">
                  <a:pos x="0" y="454"/>
                </a:cxn>
                <a:cxn ang="0">
                  <a:pos x="0" y="365"/>
                </a:cxn>
                <a:cxn ang="0">
                  <a:pos x="0" y="257"/>
                </a:cxn>
                <a:cxn ang="0">
                  <a:pos x="0" y="155"/>
                </a:cxn>
                <a:cxn ang="0">
                  <a:pos x="0" y="28"/>
                </a:cxn>
                <a:cxn ang="0">
                  <a:pos x="0" y="59"/>
                </a:cxn>
              </a:cxnLst>
              <a:rect l="0" t="0" r="r" b="b"/>
              <a:pathLst>
                <a:path h="760">
                  <a:moveTo>
                    <a:pt x="0" y="5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0" y="269"/>
                  </a:lnTo>
                  <a:lnTo>
                    <a:pt x="0" y="384"/>
                  </a:lnTo>
                  <a:lnTo>
                    <a:pt x="0" y="499"/>
                  </a:lnTo>
                  <a:lnTo>
                    <a:pt x="0" y="575"/>
                  </a:lnTo>
                  <a:lnTo>
                    <a:pt x="0" y="605"/>
                  </a:lnTo>
                  <a:lnTo>
                    <a:pt x="0" y="626"/>
                  </a:lnTo>
                  <a:lnTo>
                    <a:pt x="0" y="656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0" y="760"/>
                  </a:lnTo>
                  <a:lnTo>
                    <a:pt x="0" y="734"/>
                  </a:lnTo>
                  <a:lnTo>
                    <a:pt x="0" y="670"/>
                  </a:lnTo>
                  <a:lnTo>
                    <a:pt x="0" y="632"/>
                  </a:lnTo>
                  <a:lnTo>
                    <a:pt x="0" y="626"/>
                  </a:lnTo>
                  <a:lnTo>
                    <a:pt x="0" y="581"/>
                  </a:lnTo>
                  <a:lnTo>
                    <a:pt x="0" y="511"/>
                  </a:lnTo>
                  <a:lnTo>
                    <a:pt x="0" y="454"/>
                  </a:lnTo>
                  <a:lnTo>
                    <a:pt x="0" y="365"/>
                  </a:lnTo>
                  <a:lnTo>
                    <a:pt x="0" y="257"/>
                  </a:lnTo>
                  <a:lnTo>
                    <a:pt x="0" y="155"/>
                  </a:lnTo>
                  <a:lnTo>
                    <a:pt x="0" y="2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922" y="1170"/>
              <a:ext cx="1" cy="3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0" y="339"/>
                </a:cxn>
                <a:cxn ang="0">
                  <a:pos x="0" y="484"/>
                </a:cxn>
                <a:cxn ang="0">
                  <a:pos x="0" y="549"/>
                </a:cxn>
                <a:cxn ang="0">
                  <a:pos x="0" y="605"/>
                </a:cxn>
                <a:cxn ang="0">
                  <a:pos x="0" y="645"/>
                </a:cxn>
                <a:cxn ang="0">
                  <a:pos x="0" y="683"/>
                </a:cxn>
                <a:cxn ang="0">
                  <a:pos x="0" y="702"/>
                </a:cxn>
                <a:cxn ang="0">
                  <a:pos x="0" y="734"/>
                </a:cxn>
                <a:cxn ang="0">
                  <a:pos x="0" y="694"/>
                </a:cxn>
                <a:cxn ang="0">
                  <a:pos x="0" y="664"/>
                </a:cxn>
                <a:cxn ang="0">
                  <a:pos x="0" y="626"/>
                </a:cxn>
                <a:cxn ang="0">
                  <a:pos x="0" y="605"/>
                </a:cxn>
                <a:cxn ang="0">
                  <a:pos x="0" y="581"/>
                </a:cxn>
                <a:cxn ang="0">
                  <a:pos x="0" y="530"/>
                </a:cxn>
                <a:cxn ang="0">
                  <a:pos x="0" y="460"/>
                </a:cxn>
                <a:cxn ang="0">
                  <a:pos x="0" y="365"/>
                </a:cxn>
                <a:cxn ang="0">
                  <a:pos x="0" y="244"/>
                </a:cxn>
                <a:cxn ang="0">
                  <a:pos x="0" y="11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73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0" y="339"/>
                  </a:lnTo>
                  <a:lnTo>
                    <a:pt x="0" y="484"/>
                  </a:lnTo>
                  <a:lnTo>
                    <a:pt x="0" y="549"/>
                  </a:lnTo>
                  <a:lnTo>
                    <a:pt x="0" y="605"/>
                  </a:lnTo>
                  <a:lnTo>
                    <a:pt x="0" y="645"/>
                  </a:lnTo>
                  <a:lnTo>
                    <a:pt x="0" y="683"/>
                  </a:lnTo>
                  <a:lnTo>
                    <a:pt x="0" y="702"/>
                  </a:lnTo>
                  <a:lnTo>
                    <a:pt x="0" y="734"/>
                  </a:lnTo>
                  <a:lnTo>
                    <a:pt x="0" y="694"/>
                  </a:lnTo>
                  <a:lnTo>
                    <a:pt x="0" y="664"/>
                  </a:lnTo>
                  <a:lnTo>
                    <a:pt x="0" y="626"/>
                  </a:lnTo>
                  <a:lnTo>
                    <a:pt x="0" y="605"/>
                  </a:lnTo>
                  <a:lnTo>
                    <a:pt x="0" y="581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0" y="365"/>
                  </a:lnTo>
                  <a:lnTo>
                    <a:pt x="0" y="244"/>
                  </a:lnTo>
                  <a:lnTo>
                    <a:pt x="0" y="1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922" y="117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60" y="1180"/>
              <a:ext cx="373" cy="205"/>
            </a:xfrm>
            <a:custGeom>
              <a:avLst/>
              <a:gdLst/>
              <a:ahLst/>
              <a:cxnLst>
                <a:cxn ang="0">
                  <a:pos x="746" y="291"/>
                </a:cxn>
                <a:cxn ang="0">
                  <a:pos x="739" y="197"/>
                </a:cxn>
                <a:cxn ang="0">
                  <a:pos x="676" y="134"/>
                </a:cxn>
                <a:cxn ang="0">
                  <a:pos x="554" y="60"/>
                </a:cxn>
                <a:cxn ang="0">
                  <a:pos x="401" y="17"/>
                </a:cxn>
                <a:cxn ang="0">
                  <a:pos x="269" y="0"/>
                </a:cxn>
                <a:cxn ang="0">
                  <a:pos x="175" y="34"/>
                </a:cxn>
                <a:cxn ang="0">
                  <a:pos x="92" y="98"/>
                </a:cxn>
                <a:cxn ang="0">
                  <a:pos x="48" y="155"/>
                </a:cxn>
                <a:cxn ang="0">
                  <a:pos x="13" y="244"/>
                </a:cxn>
                <a:cxn ang="0">
                  <a:pos x="0" y="319"/>
                </a:cxn>
                <a:cxn ang="0">
                  <a:pos x="29" y="371"/>
                </a:cxn>
                <a:cxn ang="0">
                  <a:pos x="62" y="395"/>
                </a:cxn>
                <a:cxn ang="0">
                  <a:pos x="143" y="408"/>
                </a:cxn>
                <a:cxn ang="0">
                  <a:pos x="217" y="395"/>
                </a:cxn>
                <a:cxn ang="0">
                  <a:pos x="264" y="359"/>
                </a:cxn>
                <a:cxn ang="0">
                  <a:pos x="315" y="318"/>
                </a:cxn>
                <a:cxn ang="0">
                  <a:pos x="359" y="291"/>
                </a:cxn>
                <a:cxn ang="0">
                  <a:pos x="429" y="291"/>
                </a:cxn>
                <a:cxn ang="0">
                  <a:pos x="507" y="304"/>
                </a:cxn>
                <a:cxn ang="0">
                  <a:pos x="598" y="327"/>
                </a:cxn>
                <a:cxn ang="0">
                  <a:pos x="670" y="342"/>
                </a:cxn>
                <a:cxn ang="0">
                  <a:pos x="735" y="342"/>
                </a:cxn>
                <a:cxn ang="0">
                  <a:pos x="746" y="291"/>
                </a:cxn>
              </a:cxnLst>
              <a:rect l="0" t="0" r="r" b="b"/>
              <a:pathLst>
                <a:path w="746" h="408">
                  <a:moveTo>
                    <a:pt x="746" y="291"/>
                  </a:moveTo>
                  <a:lnTo>
                    <a:pt x="739" y="197"/>
                  </a:lnTo>
                  <a:lnTo>
                    <a:pt x="676" y="134"/>
                  </a:lnTo>
                  <a:lnTo>
                    <a:pt x="554" y="60"/>
                  </a:lnTo>
                  <a:lnTo>
                    <a:pt x="401" y="17"/>
                  </a:lnTo>
                  <a:lnTo>
                    <a:pt x="269" y="0"/>
                  </a:lnTo>
                  <a:lnTo>
                    <a:pt x="175" y="34"/>
                  </a:lnTo>
                  <a:lnTo>
                    <a:pt x="92" y="98"/>
                  </a:lnTo>
                  <a:lnTo>
                    <a:pt x="48" y="155"/>
                  </a:lnTo>
                  <a:lnTo>
                    <a:pt x="13" y="244"/>
                  </a:lnTo>
                  <a:lnTo>
                    <a:pt x="0" y="319"/>
                  </a:lnTo>
                  <a:lnTo>
                    <a:pt x="29" y="371"/>
                  </a:lnTo>
                  <a:lnTo>
                    <a:pt x="62" y="395"/>
                  </a:lnTo>
                  <a:lnTo>
                    <a:pt x="143" y="408"/>
                  </a:lnTo>
                  <a:lnTo>
                    <a:pt x="217" y="395"/>
                  </a:lnTo>
                  <a:lnTo>
                    <a:pt x="264" y="359"/>
                  </a:lnTo>
                  <a:lnTo>
                    <a:pt x="315" y="318"/>
                  </a:lnTo>
                  <a:lnTo>
                    <a:pt x="359" y="291"/>
                  </a:lnTo>
                  <a:lnTo>
                    <a:pt x="429" y="291"/>
                  </a:lnTo>
                  <a:lnTo>
                    <a:pt x="507" y="304"/>
                  </a:lnTo>
                  <a:lnTo>
                    <a:pt x="598" y="327"/>
                  </a:lnTo>
                  <a:lnTo>
                    <a:pt x="670" y="342"/>
                  </a:lnTo>
                  <a:lnTo>
                    <a:pt x="735" y="342"/>
                  </a:lnTo>
                  <a:lnTo>
                    <a:pt x="746" y="29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" y="1277"/>
              <a:ext cx="332" cy="264"/>
            </a:xfrm>
            <a:custGeom>
              <a:avLst/>
              <a:gdLst/>
              <a:ahLst/>
              <a:cxnLst>
                <a:cxn ang="0">
                  <a:pos x="617" y="0"/>
                </a:cxn>
                <a:cxn ang="0">
                  <a:pos x="559" y="32"/>
                </a:cxn>
                <a:cxn ang="0">
                  <a:pos x="546" y="77"/>
                </a:cxn>
                <a:cxn ang="0">
                  <a:pos x="511" y="145"/>
                </a:cxn>
                <a:cxn ang="0">
                  <a:pos x="511" y="196"/>
                </a:cxn>
                <a:cxn ang="0">
                  <a:pos x="539" y="299"/>
                </a:cxn>
                <a:cxn ang="0">
                  <a:pos x="576" y="369"/>
                </a:cxn>
                <a:cxn ang="0">
                  <a:pos x="606" y="414"/>
                </a:cxn>
                <a:cxn ang="0">
                  <a:pos x="617" y="471"/>
                </a:cxn>
                <a:cxn ang="0">
                  <a:pos x="599" y="497"/>
                </a:cxn>
                <a:cxn ang="0">
                  <a:pos x="511" y="476"/>
                </a:cxn>
                <a:cxn ang="0">
                  <a:pos x="439" y="439"/>
                </a:cxn>
                <a:cxn ang="0">
                  <a:pos x="349" y="363"/>
                </a:cxn>
                <a:cxn ang="0">
                  <a:pos x="279" y="272"/>
                </a:cxn>
                <a:cxn ang="0">
                  <a:pos x="244" y="196"/>
                </a:cxn>
                <a:cxn ang="0">
                  <a:pos x="225" y="153"/>
                </a:cxn>
                <a:cxn ang="0">
                  <a:pos x="195" y="153"/>
                </a:cxn>
                <a:cxn ang="0">
                  <a:pos x="177" y="159"/>
                </a:cxn>
                <a:cxn ang="0">
                  <a:pos x="154" y="229"/>
                </a:cxn>
                <a:cxn ang="0">
                  <a:pos x="130" y="293"/>
                </a:cxn>
                <a:cxn ang="0">
                  <a:pos x="65" y="336"/>
                </a:cxn>
                <a:cxn ang="0">
                  <a:pos x="0" y="363"/>
                </a:cxn>
                <a:cxn ang="0">
                  <a:pos x="17" y="382"/>
                </a:cxn>
                <a:cxn ang="0">
                  <a:pos x="52" y="401"/>
                </a:cxn>
                <a:cxn ang="0">
                  <a:pos x="112" y="382"/>
                </a:cxn>
                <a:cxn ang="0">
                  <a:pos x="147" y="331"/>
                </a:cxn>
                <a:cxn ang="0">
                  <a:pos x="172" y="285"/>
                </a:cxn>
                <a:cxn ang="0">
                  <a:pos x="189" y="242"/>
                </a:cxn>
                <a:cxn ang="0">
                  <a:pos x="207" y="229"/>
                </a:cxn>
                <a:cxn ang="0">
                  <a:pos x="225" y="248"/>
                </a:cxn>
                <a:cxn ang="0">
                  <a:pos x="262" y="318"/>
                </a:cxn>
                <a:cxn ang="0">
                  <a:pos x="339" y="414"/>
                </a:cxn>
                <a:cxn ang="0">
                  <a:pos x="409" y="458"/>
                </a:cxn>
                <a:cxn ang="0">
                  <a:pos x="487" y="503"/>
                </a:cxn>
                <a:cxn ang="0">
                  <a:pos x="594" y="528"/>
                </a:cxn>
                <a:cxn ang="0">
                  <a:pos x="647" y="522"/>
                </a:cxn>
                <a:cxn ang="0">
                  <a:pos x="664" y="497"/>
                </a:cxn>
                <a:cxn ang="0">
                  <a:pos x="664" y="471"/>
                </a:cxn>
                <a:cxn ang="0">
                  <a:pos x="664" y="433"/>
                </a:cxn>
                <a:cxn ang="0">
                  <a:pos x="641" y="369"/>
                </a:cxn>
                <a:cxn ang="0">
                  <a:pos x="599" y="310"/>
                </a:cxn>
                <a:cxn ang="0">
                  <a:pos x="576" y="221"/>
                </a:cxn>
                <a:cxn ang="0">
                  <a:pos x="569" y="178"/>
                </a:cxn>
                <a:cxn ang="0">
                  <a:pos x="587" y="134"/>
                </a:cxn>
                <a:cxn ang="0">
                  <a:pos x="636" y="89"/>
                </a:cxn>
                <a:cxn ang="0">
                  <a:pos x="629" y="45"/>
                </a:cxn>
                <a:cxn ang="0">
                  <a:pos x="617" y="0"/>
                </a:cxn>
              </a:cxnLst>
              <a:rect l="0" t="0" r="r" b="b"/>
              <a:pathLst>
                <a:path w="664" h="528">
                  <a:moveTo>
                    <a:pt x="617" y="0"/>
                  </a:moveTo>
                  <a:lnTo>
                    <a:pt x="559" y="32"/>
                  </a:lnTo>
                  <a:lnTo>
                    <a:pt x="546" y="77"/>
                  </a:lnTo>
                  <a:lnTo>
                    <a:pt x="511" y="145"/>
                  </a:lnTo>
                  <a:lnTo>
                    <a:pt x="511" y="196"/>
                  </a:lnTo>
                  <a:lnTo>
                    <a:pt x="539" y="299"/>
                  </a:lnTo>
                  <a:lnTo>
                    <a:pt x="576" y="369"/>
                  </a:lnTo>
                  <a:lnTo>
                    <a:pt x="606" y="414"/>
                  </a:lnTo>
                  <a:lnTo>
                    <a:pt x="617" y="471"/>
                  </a:lnTo>
                  <a:lnTo>
                    <a:pt x="599" y="497"/>
                  </a:lnTo>
                  <a:lnTo>
                    <a:pt x="511" y="476"/>
                  </a:lnTo>
                  <a:lnTo>
                    <a:pt x="439" y="439"/>
                  </a:lnTo>
                  <a:lnTo>
                    <a:pt x="349" y="363"/>
                  </a:lnTo>
                  <a:lnTo>
                    <a:pt x="279" y="272"/>
                  </a:lnTo>
                  <a:lnTo>
                    <a:pt x="244" y="196"/>
                  </a:lnTo>
                  <a:lnTo>
                    <a:pt x="225" y="153"/>
                  </a:lnTo>
                  <a:lnTo>
                    <a:pt x="195" y="153"/>
                  </a:lnTo>
                  <a:lnTo>
                    <a:pt x="177" y="159"/>
                  </a:lnTo>
                  <a:lnTo>
                    <a:pt x="154" y="229"/>
                  </a:lnTo>
                  <a:lnTo>
                    <a:pt x="130" y="293"/>
                  </a:lnTo>
                  <a:lnTo>
                    <a:pt x="65" y="336"/>
                  </a:lnTo>
                  <a:lnTo>
                    <a:pt x="0" y="363"/>
                  </a:lnTo>
                  <a:lnTo>
                    <a:pt x="17" y="382"/>
                  </a:lnTo>
                  <a:lnTo>
                    <a:pt x="52" y="401"/>
                  </a:lnTo>
                  <a:lnTo>
                    <a:pt x="112" y="382"/>
                  </a:lnTo>
                  <a:lnTo>
                    <a:pt x="147" y="331"/>
                  </a:lnTo>
                  <a:lnTo>
                    <a:pt x="172" y="285"/>
                  </a:lnTo>
                  <a:lnTo>
                    <a:pt x="189" y="242"/>
                  </a:lnTo>
                  <a:lnTo>
                    <a:pt x="207" y="229"/>
                  </a:lnTo>
                  <a:lnTo>
                    <a:pt x="225" y="248"/>
                  </a:lnTo>
                  <a:lnTo>
                    <a:pt x="262" y="318"/>
                  </a:lnTo>
                  <a:lnTo>
                    <a:pt x="339" y="414"/>
                  </a:lnTo>
                  <a:lnTo>
                    <a:pt x="409" y="458"/>
                  </a:lnTo>
                  <a:lnTo>
                    <a:pt x="487" y="503"/>
                  </a:lnTo>
                  <a:lnTo>
                    <a:pt x="594" y="528"/>
                  </a:lnTo>
                  <a:lnTo>
                    <a:pt x="647" y="522"/>
                  </a:lnTo>
                  <a:lnTo>
                    <a:pt x="664" y="497"/>
                  </a:lnTo>
                  <a:lnTo>
                    <a:pt x="664" y="471"/>
                  </a:lnTo>
                  <a:lnTo>
                    <a:pt x="664" y="433"/>
                  </a:lnTo>
                  <a:lnTo>
                    <a:pt x="641" y="369"/>
                  </a:lnTo>
                  <a:lnTo>
                    <a:pt x="599" y="310"/>
                  </a:lnTo>
                  <a:lnTo>
                    <a:pt x="576" y="221"/>
                  </a:lnTo>
                  <a:lnTo>
                    <a:pt x="569" y="178"/>
                  </a:lnTo>
                  <a:lnTo>
                    <a:pt x="587" y="134"/>
                  </a:lnTo>
                  <a:lnTo>
                    <a:pt x="636" y="89"/>
                  </a:lnTo>
                  <a:lnTo>
                    <a:pt x="629" y="45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55" y="1248"/>
              <a:ext cx="333" cy="264"/>
            </a:xfrm>
            <a:custGeom>
              <a:avLst/>
              <a:gdLst/>
              <a:ahLst/>
              <a:cxnLst>
                <a:cxn ang="0">
                  <a:pos x="619" y="0"/>
                </a:cxn>
                <a:cxn ang="0">
                  <a:pos x="559" y="30"/>
                </a:cxn>
                <a:cxn ang="0">
                  <a:pos x="547" y="76"/>
                </a:cxn>
                <a:cxn ang="0">
                  <a:pos x="512" y="146"/>
                </a:cxn>
                <a:cxn ang="0">
                  <a:pos x="512" y="197"/>
                </a:cxn>
                <a:cxn ang="0">
                  <a:pos x="542" y="299"/>
                </a:cxn>
                <a:cxn ang="0">
                  <a:pos x="577" y="369"/>
                </a:cxn>
                <a:cxn ang="0">
                  <a:pos x="607" y="414"/>
                </a:cxn>
                <a:cxn ang="0">
                  <a:pos x="619" y="473"/>
                </a:cxn>
                <a:cxn ang="0">
                  <a:pos x="600" y="498"/>
                </a:cxn>
                <a:cxn ang="0">
                  <a:pos x="512" y="479"/>
                </a:cxn>
                <a:cxn ang="0">
                  <a:pos x="440" y="441"/>
                </a:cxn>
                <a:cxn ang="0">
                  <a:pos x="352" y="363"/>
                </a:cxn>
                <a:cxn ang="0">
                  <a:pos x="280" y="274"/>
                </a:cxn>
                <a:cxn ang="0">
                  <a:pos x="244" y="197"/>
                </a:cxn>
                <a:cxn ang="0">
                  <a:pos x="227" y="153"/>
                </a:cxn>
                <a:cxn ang="0">
                  <a:pos x="197" y="153"/>
                </a:cxn>
                <a:cxn ang="0">
                  <a:pos x="178" y="159"/>
                </a:cxn>
                <a:cxn ang="0">
                  <a:pos x="155" y="229"/>
                </a:cxn>
                <a:cxn ang="0">
                  <a:pos x="130" y="293"/>
                </a:cxn>
                <a:cxn ang="0">
                  <a:pos x="67" y="339"/>
                </a:cxn>
                <a:cxn ang="0">
                  <a:pos x="0" y="363"/>
                </a:cxn>
                <a:cxn ang="0">
                  <a:pos x="19" y="384"/>
                </a:cxn>
                <a:cxn ang="0">
                  <a:pos x="53" y="401"/>
                </a:cxn>
                <a:cxn ang="0">
                  <a:pos x="114" y="384"/>
                </a:cxn>
                <a:cxn ang="0">
                  <a:pos x="149" y="331"/>
                </a:cxn>
                <a:cxn ang="0">
                  <a:pos x="172" y="286"/>
                </a:cxn>
                <a:cxn ang="0">
                  <a:pos x="190" y="242"/>
                </a:cxn>
                <a:cxn ang="0">
                  <a:pos x="207" y="229"/>
                </a:cxn>
                <a:cxn ang="0">
                  <a:pos x="227" y="248"/>
                </a:cxn>
                <a:cxn ang="0">
                  <a:pos x="262" y="318"/>
                </a:cxn>
                <a:cxn ang="0">
                  <a:pos x="339" y="414"/>
                </a:cxn>
                <a:cxn ang="0">
                  <a:pos x="411" y="460"/>
                </a:cxn>
                <a:cxn ang="0">
                  <a:pos x="489" y="503"/>
                </a:cxn>
                <a:cxn ang="0">
                  <a:pos x="594" y="530"/>
                </a:cxn>
                <a:cxn ang="0">
                  <a:pos x="649" y="524"/>
                </a:cxn>
                <a:cxn ang="0">
                  <a:pos x="666" y="498"/>
                </a:cxn>
                <a:cxn ang="0">
                  <a:pos x="666" y="473"/>
                </a:cxn>
                <a:cxn ang="0">
                  <a:pos x="666" y="435"/>
                </a:cxn>
                <a:cxn ang="0">
                  <a:pos x="644" y="369"/>
                </a:cxn>
                <a:cxn ang="0">
                  <a:pos x="600" y="312"/>
                </a:cxn>
                <a:cxn ang="0">
                  <a:pos x="577" y="223"/>
                </a:cxn>
                <a:cxn ang="0">
                  <a:pos x="571" y="180"/>
                </a:cxn>
                <a:cxn ang="0">
                  <a:pos x="589" y="134"/>
                </a:cxn>
                <a:cxn ang="0">
                  <a:pos x="637" y="89"/>
                </a:cxn>
                <a:cxn ang="0">
                  <a:pos x="629" y="44"/>
                </a:cxn>
                <a:cxn ang="0">
                  <a:pos x="619" y="0"/>
                </a:cxn>
              </a:cxnLst>
              <a:rect l="0" t="0" r="r" b="b"/>
              <a:pathLst>
                <a:path w="666" h="530">
                  <a:moveTo>
                    <a:pt x="619" y="0"/>
                  </a:moveTo>
                  <a:lnTo>
                    <a:pt x="559" y="30"/>
                  </a:lnTo>
                  <a:lnTo>
                    <a:pt x="547" y="76"/>
                  </a:lnTo>
                  <a:lnTo>
                    <a:pt x="512" y="146"/>
                  </a:lnTo>
                  <a:lnTo>
                    <a:pt x="512" y="197"/>
                  </a:lnTo>
                  <a:lnTo>
                    <a:pt x="542" y="299"/>
                  </a:lnTo>
                  <a:lnTo>
                    <a:pt x="577" y="369"/>
                  </a:lnTo>
                  <a:lnTo>
                    <a:pt x="607" y="414"/>
                  </a:lnTo>
                  <a:lnTo>
                    <a:pt x="619" y="473"/>
                  </a:lnTo>
                  <a:lnTo>
                    <a:pt x="600" y="498"/>
                  </a:lnTo>
                  <a:lnTo>
                    <a:pt x="512" y="479"/>
                  </a:lnTo>
                  <a:lnTo>
                    <a:pt x="440" y="441"/>
                  </a:lnTo>
                  <a:lnTo>
                    <a:pt x="352" y="363"/>
                  </a:lnTo>
                  <a:lnTo>
                    <a:pt x="280" y="274"/>
                  </a:lnTo>
                  <a:lnTo>
                    <a:pt x="244" y="197"/>
                  </a:lnTo>
                  <a:lnTo>
                    <a:pt x="227" y="153"/>
                  </a:lnTo>
                  <a:lnTo>
                    <a:pt x="197" y="153"/>
                  </a:lnTo>
                  <a:lnTo>
                    <a:pt x="178" y="159"/>
                  </a:lnTo>
                  <a:lnTo>
                    <a:pt x="155" y="229"/>
                  </a:lnTo>
                  <a:lnTo>
                    <a:pt x="130" y="293"/>
                  </a:lnTo>
                  <a:lnTo>
                    <a:pt x="67" y="339"/>
                  </a:lnTo>
                  <a:lnTo>
                    <a:pt x="0" y="363"/>
                  </a:lnTo>
                  <a:lnTo>
                    <a:pt x="19" y="384"/>
                  </a:lnTo>
                  <a:lnTo>
                    <a:pt x="53" y="401"/>
                  </a:lnTo>
                  <a:lnTo>
                    <a:pt x="114" y="384"/>
                  </a:lnTo>
                  <a:lnTo>
                    <a:pt x="149" y="331"/>
                  </a:lnTo>
                  <a:lnTo>
                    <a:pt x="172" y="286"/>
                  </a:lnTo>
                  <a:lnTo>
                    <a:pt x="190" y="242"/>
                  </a:lnTo>
                  <a:lnTo>
                    <a:pt x="207" y="229"/>
                  </a:lnTo>
                  <a:lnTo>
                    <a:pt x="227" y="248"/>
                  </a:lnTo>
                  <a:lnTo>
                    <a:pt x="262" y="318"/>
                  </a:lnTo>
                  <a:lnTo>
                    <a:pt x="339" y="414"/>
                  </a:lnTo>
                  <a:lnTo>
                    <a:pt x="411" y="460"/>
                  </a:lnTo>
                  <a:lnTo>
                    <a:pt x="489" y="503"/>
                  </a:lnTo>
                  <a:lnTo>
                    <a:pt x="594" y="530"/>
                  </a:lnTo>
                  <a:lnTo>
                    <a:pt x="649" y="524"/>
                  </a:lnTo>
                  <a:lnTo>
                    <a:pt x="666" y="498"/>
                  </a:lnTo>
                  <a:lnTo>
                    <a:pt x="666" y="473"/>
                  </a:lnTo>
                  <a:lnTo>
                    <a:pt x="666" y="435"/>
                  </a:lnTo>
                  <a:lnTo>
                    <a:pt x="644" y="369"/>
                  </a:lnTo>
                  <a:lnTo>
                    <a:pt x="600" y="312"/>
                  </a:lnTo>
                  <a:lnTo>
                    <a:pt x="577" y="223"/>
                  </a:lnTo>
                  <a:lnTo>
                    <a:pt x="571" y="180"/>
                  </a:lnTo>
                  <a:lnTo>
                    <a:pt x="589" y="134"/>
                  </a:lnTo>
                  <a:lnTo>
                    <a:pt x="637" y="89"/>
                  </a:lnTo>
                  <a:lnTo>
                    <a:pt x="629" y="44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535" y="1315"/>
              <a:ext cx="323" cy="235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125" y="0"/>
                </a:cxn>
                <a:cxn ang="0">
                  <a:pos x="162" y="0"/>
                </a:cxn>
                <a:cxn ang="0">
                  <a:pos x="178" y="31"/>
                </a:cxn>
                <a:cxn ang="0">
                  <a:pos x="172" y="70"/>
                </a:cxn>
                <a:cxn ang="0">
                  <a:pos x="107" y="190"/>
                </a:cxn>
                <a:cxn ang="0">
                  <a:pos x="48" y="318"/>
                </a:cxn>
                <a:cxn ang="0">
                  <a:pos x="42" y="388"/>
                </a:cxn>
                <a:cxn ang="0">
                  <a:pos x="60" y="426"/>
                </a:cxn>
                <a:cxn ang="0">
                  <a:pos x="107" y="426"/>
                </a:cxn>
                <a:cxn ang="0">
                  <a:pos x="244" y="432"/>
                </a:cxn>
                <a:cxn ang="0">
                  <a:pos x="369" y="420"/>
                </a:cxn>
                <a:cxn ang="0">
                  <a:pos x="434" y="388"/>
                </a:cxn>
                <a:cxn ang="0">
                  <a:pos x="487" y="362"/>
                </a:cxn>
                <a:cxn ang="0">
                  <a:pos x="517" y="362"/>
                </a:cxn>
                <a:cxn ang="0">
                  <a:pos x="552" y="400"/>
                </a:cxn>
                <a:cxn ang="0">
                  <a:pos x="637" y="415"/>
                </a:cxn>
                <a:cxn ang="0">
                  <a:pos x="647" y="439"/>
                </a:cxn>
                <a:cxn ang="0">
                  <a:pos x="594" y="445"/>
                </a:cxn>
                <a:cxn ang="0">
                  <a:pos x="517" y="439"/>
                </a:cxn>
                <a:cxn ang="0">
                  <a:pos x="494" y="426"/>
                </a:cxn>
                <a:cxn ang="0">
                  <a:pos x="427" y="451"/>
                </a:cxn>
                <a:cxn ang="0">
                  <a:pos x="375" y="451"/>
                </a:cxn>
                <a:cxn ang="0">
                  <a:pos x="297" y="464"/>
                </a:cxn>
                <a:cxn ang="0">
                  <a:pos x="185" y="471"/>
                </a:cxn>
                <a:cxn ang="0">
                  <a:pos x="84" y="464"/>
                </a:cxn>
                <a:cxn ang="0">
                  <a:pos x="25" y="445"/>
                </a:cxn>
                <a:cxn ang="0">
                  <a:pos x="0" y="415"/>
                </a:cxn>
                <a:cxn ang="0">
                  <a:pos x="0" y="367"/>
                </a:cxn>
                <a:cxn ang="0">
                  <a:pos x="0" y="286"/>
                </a:cxn>
                <a:cxn ang="0">
                  <a:pos x="30" y="203"/>
                </a:cxn>
                <a:cxn ang="0">
                  <a:pos x="60" y="114"/>
                </a:cxn>
                <a:cxn ang="0">
                  <a:pos x="90" y="31"/>
                </a:cxn>
              </a:cxnLst>
              <a:rect l="0" t="0" r="r" b="b"/>
              <a:pathLst>
                <a:path w="647" h="471">
                  <a:moveTo>
                    <a:pt x="90" y="31"/>
                  </a:moveTo>
                  <a:lnTo>
                    <a:pt x="125" y="0"/>
                  </a:lnTo>
                  <a:lnTo>
                    <a:pt x="162" y="0"/>
                  </a:lnTo>
                  <a:lnTo>
                    <a:pt x="178" y="31"/>
                  </a:lnTo>
                  <a:lnTo>
                    <a:pt x="172" y="70"/>
                  </a:lnTo>
                  <a:lnTo>
                    <a:pt x="107" y="190"/>
                  </a:lnTo>
                  <a:lnTo>
                    <a:pt x="48" y="318"/>
                  </a:lnTo>
                  <a:lnTo>
                    <a:pt x="42" y="388"/>
                  </a:lnTo>
                  <a:lnTo>
                    <a:pt x="60" y="426"/>
                  </a:lnTo>
                  <a:lnTo>
                    <a:pt x="107" y="426"/>
                  </a:lnTo>
                  <a:lnTo>
                    <a:pt x="244" y="432"/>
                  </a:lnTo>
                  <a:lnTo>
                    <a:pt x="369" y="420"/>
                  </a:lnTo>
                  <a:lnTo>
                    <a:pt x="434" y="388"/>
                  </a:lnTo>
                  <a:lnTo>
                    <a:pt x="487" y="362"/>
                  </a:lnTo>
                  <a:lnTo>
                    <a:pt x="517" y="362"/>
                  </a:lnTo>
                  <a:lnTo>
                    <a:pt x="552" y="400"/>
                  </a:lnTo>
                  <a:lnTo>
                    <a:pt x="637" y="415"/>
                  </a:lnTo>
                  <a:lnTo>
                    <a:pt x="647" y="439"/>
                  </a:lnTo>
                  <a:lnTo>
                    <a:pt x="594" y="445"/>
                  </a:lnTo>
                  <a:lnTo>
                    <a:pt x="517" y="439"/>
                  </a:lnTo>
                  <a:lnTo>
                    <a:pt x="494" y="426"/>
                  </a:lnTo>
                  <a:lnTo>
                    <a:pt x="427" y="451"/>
                  </a:lnTo>
                  <a:lnTo>
                    <a:pt x="375" y="451"/>
                  </a:lnTo>
                  <a:lnTo>
                    <a:pt x="297" y="464"/>
                  </a:lnTo>
                  <a:lnTo>
                    <a:pt x="185" y="471"/>
                  </a:lnTo>
                  <a:lnTo>
                    <a:pt x="84" y="464"/>
                  </a:lnTo>
                  <a:lnTo>
                    <a:pt x="25" y="445"/>
                  </a:lnTo>
                  <a:lnTo>
                    <a:pt x="0" y="415"/>
                  </a:lnTo>
                  <a:lnTo>
                    <a:pt x="0" y="367"/>
                  </a:lnTo>
                  <a:lnTo>
                    <a:pt x="0" y="286"/>
                  </a:lnTo>
                  <a:lnTo>
                    <a:pt x="30" y="203"/>
                  </a:lnTo>
                  <a:lnTo>
                    <a:pt x="60" y="11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571" y="1285"/>
              <a:ext cx="284" cy="221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07" y="32"/>
                </a:cxn>
                <a:cxn ang="0">
                  <a:pos x="114" y="83"/>
                </a:cxn>
                <a:cxn ang="0">
                  <a:pos x="107" y="153"/>
                </a:cxn>
                <a:cxn ang="0">
                  <a:pos x="90" y="234"/>
                </a:cxn>
                <a:cxn ang="0">
                  <a:pos x="78" y="331"/>
                </a:cxn>
                <a:cxn ang="0">
                  <a:pos x="65" y="376"/>
                </a:cxn>
                <a:cxn ang="0">
                  <a:pos x="72" y="395"/>
                </a:cxn>
                <a:cxn ang="0">
                  <a:pos x="132" y="401"/>
                </a:cxn>
                <a:cxn ang="0">
                  <a:pos x="245" y="408"/>
                </a:cxn>
                <a:cxn ang="0">
                  <a:pos x="338" y="388"/>
                </a:cxn>
                <a:cxn ang="0">
                  <a:pos x="410" y="350"/>
                </a:cxn>
                <a:cxn ang="0">
                  <a:pos x="445" y="344"/>
                </a:cxn>
                <a:cxn ang="0">
                  <a:pos x="492" y="376"/>
                </a:cxn>
                <a:cxn ang="0">
                  <a:pos x="535" y="382"/>
                </a:cxn>
                <a:cxn ang="0">
                  <a:pos x="570" y="395"/>
                </a:cxn>
                <a:cxn ang="0">
                  <a:pos x="565" y="414"/>
                </a:cxn>
                <a:cxn ang="0">
                  <a:pos x="517" y="414"/>
                </a:cxn>
                <a:cxn ang="0">
                  <a:pos x="470" y="414"/>
                </a:cxn>
                <a:cxn ang="0">
                  <a:pos x="434" y="395"/>
                </a:cxn>
                <a:cxn ang="0">
                  <a:pos x="398" y="401"/>
                </a:cxn>
                <a:cxn ang="0">
                  <a:pos x="357" y="425"/>
                </a:cxn>
                <a:cxn ang="0">
                  <a:pos x="292" y="425"/>
                </a:cxn>
                <a:cxn ang="0">
                  <a:pos x="185" y="441"/>
                </a:cxn>
                <a:cxn ang="0">
                  <a:pos x="85" y="433"/>
                </a:cxn>
                <a:cxn ang="0">
                  <a:pos x="18" y="414"/>
                </a:cxn>
                <a:cxn ang="0">
                  <a:pos x="0" y="382"/>
                </a:cxn>
                <a:cxn ang="0">
                  <a:pos x="37" y="331"/>
                </a:cxn>
                <a:cxn ang="0">
                  <a:pos x="48" y="261"/>
                </a:cxn>
                <a:cxn ang="0">
                  <a:pos x="48" y="191"/>
                </a:cxn>
                <a:cxn ang="0">
                  <a:pos x="42" y="127"/>
                </a:cxn>
                <a:cxn ang="0">
                  <a:pos x="30" y="58"/>
                </a:cxn>
                <a:cxn ang="0">
                  <a:pos x="78" y="0"/>
                </a:cxn>
              </a:cxnLst>
              <a:rect l="0" t="0" r="r" b="b"/>
              <a:pathLst>
                <a:path w="570" h="441">
                  <a:moveTo>
                    <a:pt x="78" y="0"/>
                  </a:moveTo>
                  <a:lnTo>
                    <a:pt x="107" y="32"/>
                  </a:lnTo>
                  <a:lnTo>
                    <a:pt x="114" y="83"/>
                  </a:lnTo>
                  <a:lnTo>
                    <a:pt x="107" y="153"/>
                  </a:lnTo>
                  <a:lnTo>
                    <a:pt x="90" y="234"/>
                  </a:lnTo>
                  <a:lnTo>
                    <a:pt x="78" y="331"/>
                  </a:lnTo>
                  <a:lnTo>
                    <a:pt x="65" y="376"/>
                  </a:lnTo>
                  <a:lnTo>
                    <a:pt x="72" y="395"/>
                  </a:lnTo>
                  <a:lnTo>
                    <a:pt x="132" y="401"/>
                  </a:lnTo>
                  <a:lnTo>
                    <a:pt x="245" y="408"/>
                  </a:lnTo>
                  <a:lnTo>
                    <a:pt x="338" y="388"/>
                  </a:lnTo>
                  <a:lnTo>
                    <a:pt x="410" y="350"/>
                  </a:lnTo>
                  <a:lnTo>
                    <a:pt x="445" y="344"/>
                  </a:lnTo>
                  <a:lnTo>
                    <a:pt x="492" y="376"/>
                  </a:lnTo>
                  <a:lnTo>
                    <a:pt x="535" y="382"/>
                  </a:lnTo>
                  <a:lnTo>
                    <a:pt x="570" y="395"/>
                  </a:lnTo>
                  <a:lnTo>
                    <a:pt x="565" y="414"/>
                  </a:lnTo>
                  <a:lnTo>
                    <a:pt x="517" y="414"/>
                  </a:lnTo>
                  <a:lnTo>
                    <a:pt x="470" y="414"/>
                  </a:lnTo>
                  <a:lnTo>
                    <a:pt x="434" y="395"/>
                  </a:lnTo>
                  <a:lnTo>
                    <a:pt x="398" y="401"/>
                  </a:lnTo>
                  <a:lnTo>
                    <a:pt x="357" y="425"/>
                  </a:lnTo>
                  <a:lnTo>
                    <a:pt x="292" y="425"/>
                  </a:lnTo>
                  <a:lnTo>
                    <a:pt x="185" y="441"/>
                  </a:lnTo>
                  <a:lnTo>
                    <a:pt x="85" y="433"/>
                  </a:lnTo>
                  <a:lnTo>
                    <a:pt x="18" y="414"/>
                  </a:lnTo>
                  <a:lnTo>
                    <a:pt x="0" y="382"/>
                  </a:lnTo>
                  <a:lnTo>
                    <a:pt x="37" y="331"/>
                  </a:lnTo>
                  <a:lnTo>
                    <a:pt x="48" y="261"/>
                  </a:lnTo>
                  <a:lnTo>
                    <a:pt x="48" y="191"/>
                  </a:lnTo>
                  <a:lnTo>
                    <a:pt x="42" y="127"/>
                  </a:lnTo>
                  <a:lnTo>
                    <a:pt x="30" y="5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644" y="1255"/>
              <a:ext cx="211" cy="209"/>
            </a:xfrm>
            <a:custGeom>
              <a:avLst/>
              <a:gdLst/>
              <a:ahLst/>
              <a:cxnLst>
                <a:cxn ang="0">
                  <a:pos x="9" y="167"/>
                </a:cxn>
                <a:cxn ang="0">
                  <a:pos x="0" y="116"/>
                </a:cxn>
                <a:cxn ang="0">
                  <a:pos x="19" y="57"/>
                </a:cxn>
                <a:cxn ang="0">
                  <a:pos x="79" y="15"/>
                </a:cxn>
                <a:cxn ang="0">
                  <a:pos x="192" y="0"/>
                </a:cxn>
                <a:cxn ang="0">
                  <a:pos x="317" y="29"/>
                </a:cxn>
                <a:cxn ang="0">
                  <a:pos x="410" y="87"/>
                </a:cxn>
                <a:cxn ang="0">
                  <a:pos x="422" y="148"/>
                </a:cxn>
                <a:cxn ang="0">
                  <a:pos x="422" y="222"/>
                </a:cxn>
                <a:cxn ang="0">
                  <a:pos x="371" y="267"/>
                </a:cxn>
                <a:cxn ang="0">
                  <a:pos x="322" y="286"/>
                </a:cxn>
                <a:cxn ang="0">
                  <a:pos x="252" y="286"/>
                </a:cxn>
                <a:cxn ang="0">
                  <a:pos x="183" y="284"/>
                </a:cxn>
                <a:cxn ang="0">
                  <a:pos x="135" y="369"/>
                </a:cxn>
                <a:cxn ang="0">
                  <a:pos x="106" y="411"/>
                </a:cxn>
                <a:cxn ang="0">
                  <a:pos x="83" y="418"/>
                </a:cxn>
                <a:cxn ang="0">
                  <a:pos x="83" y="397"/>
                </a:cxn>
                <a:cxn ang="0">
                  <a:pos x="144" y="278"/>
                </a:cxn>
                <a:cxn ang="0">
                  <a:pos x="86" y="248"/>
                </a:cxn>
                <a:cxn ang="0">
                  <a:pos x="28" y="195"/>
                </a:cxn>
                <a:cxn ang="0">
                  <a:pos x="9" y="167"/>
                </a:cxn>
              </a:cxnLst>
              <a:rect l="0" t="0" r="r" b="b"/>
              <a:pathLst>
                <a:path w="422" h="418">
                  <a:moveTo>
                    <a:pt x="9" y="167"/>
                  </a:moveTo>
                  <a:lnTo>
                    <a:pt x="0" y="116"/>
                  </a:lnTo>
                  <a:lnTo>
                    <a:pt x="19" y="57"/>
                  </a:lnTo>
                  <a:lnTo>
                    <a:pt x="79" y="15"/>
                  </a:lnTo>
                  <a:lnTo>
                    <a:pt x="192" y="0"/>
                  </a:lnTo>
                  <a:lnTo>
                    <a:pt x="317" y="29"/>
                  </a:lnTo>
                  <a:lnTo>
                    <a:pt x="410" y="87"/>
                  </a:lnTo>
                  <a:lnTo>
                    <a:pt x="422" y="148"/>
                  </a:lnTo>
                  <a:lnTo>
                    <a:pt x="422" y="222"/>
                  </a:lnTo>
                  <a:lnTo>
                    <a:pt x="371" y="267"/>
                  </a:lnTo>
                  <a:lnTo>
                    <a:pt x="322" y="286"/>
                  </a:lnTo>
                  <a:lnTo>
                    <a:pt x="252" y="286"/>
                  </a:lnTo>
                  <a:lnTo>
                    <a:pt x="183" y="284"/>
                  </a:lnTo>
                  <a:lnTo>
                    <a:pt x="135" y="369"/>
                  </a:lnTo>
                  <a:lnTo>
                    <a:pt x="106" y="411"/>
                  </a:lnTo>
                  <a:lnTo>
                    <a:pt x="83" y="418"/>
                  </a:lnTo>
                  <a:lnTo>
                    <a:pt x="83" y="397"/>
                  </a:lnTo>
                  <a:lnTo>
                    <a:pt x="144" y="278"/>
                  </a:lnTo>
                  <a:lnTo>
                    <a:pt x="86" y="248"/>
                  </a:lnTo>
                  <a:lnTo>
                    <a:pt x="28" y="195"/>
                  </a:lnTo>
                  <a:lnTo>
                    <a:pt x="9" y="16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 ARREPENDIMENTO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... O Espírito de Deus ajuda a contrição de coração e a esperança de misericórdia, para que possam crer a fim de receber perdão e vida espiritual.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714612" y="157161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00166" y="1857364"/>
            <a:ext cx="1466850" cy="609600"/>
            <a:chOff x="0" y="1170"/>
            <a:chExt cx="924" cy="384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170"/>
              <a:ext cx="92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922" y="117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922" y="117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922" y="117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922" y="1170"/>
              <a:ext cx="1" cy="38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5"/>
                </a:cxn>
                <a:cxn ang="0">
                  <a:pos x="0" y="269"/>
                </a:cxn>
                <a:cxn ang="0">
                  <a:pos x="0" y="384"/>
                </a:cxn>
                <a:cxn ang="0">
                  <a:pos x="0" y="499"/>
                </a:cxn>
                <a:cxn ang="0">
                  <a:pos x="0" y="575"/>
                </a:cxn>
                <a:cxn ang="0">
                  <a:pos x="0" y="605"/>
                </a:cxn>
                <a:cxn ang="0">
                  <a:pos x="0" y="626"/>
                </a:cxn>
                <a:cxn ang="0">
                  <a:pos x="0" y="656"/>
                </a:cxn>
                <a:cxn ang="0">
                  <a:pos x="0" y="728"/>
                </a:cxn>
                <a:cxn ang="0">
                  <a:pos x="0" y="747"/>
                </a:cxn>
                <a:cxn ang="0">
                  <a:pos x="0" y="760"/>
                </a:cxn>
                <a:cxn ang="0">
                  <a:pos x="0" y="734"/>
                </a:cxn>
                <a:cxn ang="0">
                  <a:pos x="0" y="670"/>
                </a:cxn>
                <a:cxn ang="0">
                  <a:pos x="0" y="632"/>
                </a:cxn>
                <a:cxn ang="0">
                  <a:pos x="0" y="626"/>
                </a:cxn>
                <a:cxn ang="0">
                  <a:pos x="0" y="581"/>
                </a:cxn>
                <a:cxn ang="0">
                  <a:pos x="0" y="511"/>
                </a:cxn>
                <a:cxn ang="0">
                  <a:pos x="0" y="454"/>
                </a:cxn>
                <a:cxn ang="0">
                  <a:pos x="0" y="365"/>
                </a:cxn>
                <a:cxn ang="0">
                  <a:pos x="0" y="257"/>
                </a:cxn>
                <a:cxn ang="0">
                  <a:pos x="0" y="155"/>
                </a:cxn>
                <a:cxn ang="0">
                  <a:pos x="0" y="28"/>
                </a:cxn>
                <a:cxn ang="0">
                  <a:pos x="0" y="59"/>
                </a:cxn>
              </a:cxnLst>
              <a:rect l="0" t="0" r="r" b="b"/>
              <a:pathLst>
                <a:path h="760">
                  <a:moveTo>
                    <a:pt x="0" y="5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0" y="269"/>
                  </a:lnTo>
                  <a:lnTo>
                    <a:pt x="0" y="384"/>
                  </a:lnTo>
                  <a:lnTo>
                    <a:pt x="0" y="499"/>
                  </a:lnTo>
                  <a:lnTo>
                    <a:pt x="0" y="575"/>
                  </a:lnTo>
                  <a:lnTo>
                    <a:pt x="0" y="605"/>
                  </a:lnTo>
                  <a:lnTo>
                    <a:pt x="0" y="626"/>
                  </a:lnTo>
                  <a:lnTo>
                    <a:pt x="0" y="656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0" y="760"/>
                  </a:lnTo>
                  <a:lnTo>
                    <a:pt x="0" y="734"/>
                  </a:lnTo>
                  <a:lnTo>
                    <a:pt x="0" y="670"/>
                  </a:lnTo>
                  <a:lnTo>
                    <a:pt x="0" y="632"/>
                  </a:lnTo>
                  <a:lnTo>
                    <a:pt x="0" y="626"/>
                  </a:lnTo>
                  <a:lnTo>
                    <a:pt x="0" y="581"/>
                  </a:lnTo>
                  <a:lnTo>
                    <a:pt x="0" y="511"/>
                  </a:lnTo>
                  <a:lnTo>
                    <a:pt x="0" y="454"/>
                  </a:lnTo>
                  <a:lnTo>
                    <a:pt x="0" y="365"/>
                  </a:lnTo>
                  <a:lnTo>
                    <a:pt x="0" y="257"/>
                  </a:lnTo>
                  <a:lnTo>
                    <a:pt x="0" y="155"/>
                  </a:lnTo>
                  <a:lnTo>
                    <a:pt x="0" y="2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922" y="1170"/>
              <a:ext cx="1" cy="3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0" y="339"/>
                </a:cxn>
                <a:cxn ang="0">
                  <a:pos x="0" y="484"/>
                </a:cxn>
                <a:cxn ang="0">
                  <a:pos x="0" y="549"/>
                </a:cxn>
                <a:cxn ang="0">
                  <a:pos x="0" y="605"/>
                </a:cxn>
                <a:cxn ang="0">
                  <a:pos x="0" y="645"/>
                </a:cxn>
                <a:cxn ang="0">
                  <a:pos x="0" y="683"/>
                </a:cxn>
                <a:cxn ang="0">
                  <a:pos x="0" y="702"/>
                </a:cxn>
                <a:cxn ang="0">
                  <a:pos x="0" y="734"/>
                </a:cxn>
                <a:cxn ang="0">
                  <a:pos x="0" y="694"/>
                </a:cxn>
                <a:cxn ang="0">
                  <a:pos x="0" y="664"/>
                </a:cxn>
                <a:cxn ang="0">
                  <a:pos x="0" y="626"/>
                </a:cxn>
                <a:cxn ang="0">
                  <a:pos x="0" y="605"/>
                </a:cxn>
                <a:cxn ang="0">
                  <a:pos x="0" y="581"/>
                </a:cxn>
                <a:cxn ang="0">
                  <a:pos x="0" y="530"/>
                </a:cxn>
                <a:cxn ang="0">
                  <a:pos x="0" y="460"/>
                </a:cxn>
                <a:cxn ang="0">
                  <a:pos x="0" y="365"/>
                </a:cxn>
                <a:cxn ang="0">
                  <a:pos x="0" y="244"/>
                </a:cxn>
                <a:cxn ang="0">
                  <a:pos x="0" y="11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73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0" y="339"/>
                  </a:lnTo>
                  <a:lnTo>
                    <a:pt x="0" y="484"/>
                  </a:lnTo>
                  <a:lnTo>
                    <a:pt x="0" y="549"/>
                  </a:lnTo>
                  <a:lnTo>
                    <a:pt x="0" y="605"/>
                  </a:lnTo>
                  <a:lnTo>
                    <a:pt x="0" y="645"/>
                  </a:lnTo>
                  <a:lnTo>
                    <a:pt x="0" y="683"/>
                  </a:lnTo>
                  <a:lnTo>
                    <a:pt x="0" y="702"/>
                  </a:lnTo>
                  <a:lnTo>
                    <a:pt x="0" y="734"/>
                  </a:lnTo>
                  <a:lnTo>
                    <a:pt x="0" y="694"/>
                  </a:lnTo>
                  <a:lnTo>
                    <a:pt x="0" y="664"/>
                  </a:lnTo>
                  <a:lnTo>
                    <a:pt x="0" y="626"/>
                  </a:lnTo>
                  <a:lnTo>
                    <a:pt x="0" y="605"/>
                  </a:lnTo>
                  <a:lnTo>
                    <a:pt x="0" y="581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0" y="365"/>
                  </a:lnTo>
                  <a:lnTo>
                    <a:pt x="0" y="244"/>
                  </a:lnTo>
                  <a:lnTo>
                    <a:pt x="0" y="1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922" y="117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60" y="1180"/>
              <a:ext cx="373" cy="205"/>
            </a:xfrm>
            <a:custGeom>
              <a:avLst/>
              <a:gdLst/>
              <a:ahLst/>
              <a:cxnLst>
                <a:cxn ang="0">
                  <a:pos x="746" y="291"/>
                </a:cxn>
                <a:cxn ang="0">
                  <a:pos x="739" y="197"/>
                </a:cxn>
                <a:cxn ang="0">
                  <a:pos x="676" y="134"/>
                </a:cxn>
                <a:cxn ang="0">
                  <a:pos x="554" y="60"/>
                </a:cxn>
                <a:cxn ang="0">
                  <a:pos x="401" y="17"/>
                </a:cxn>
                <a:cxn ang="0">
                  <a:pos x="269" y="0"/>
                </a:cxn>
                <a:cxn ang="0">
                  <a:pos x="175" y="34"/>
                </a:cxn>
                <a:cxn ang="0">
                  <a:pos x="92" y="98"/>
                </a:cxn>
                <a:cxn ang="0">
                  <a:pos x="48" y="155"/>
                </a:cxn>
                <a:cxn ang="0">
                  <a:pos x="13" y="244"/>
                </a:cxn>
                <a:cxn ang="0">
                  <a:pos x="0" y="319"/>
                </a:cxn>
                <a:cxn ang="0">
                  <a:pos x="29" y="371"/>
                </a:cxn>
                <a:cxn ang="0">
                  <a:pos x="62" y="395"/>
                </a:cxn>
                <a:cxn ang="0">
                  <a:pos x="143" y="408"/>
                </a:cxn>
                <a:cxn ang="0">
                  <a:pos x="217" y="395"/>
                </a:cxn>
                <a:cxn ang="0">
                  <a:pos x="264" y="359"/>
                </a:cxn>
                <a:cxn ang="0">
                  <a:pos x="315" y="318"/>
                </a:cxn>
                <a:cxn ang="0">
                  <a:pos x="359" y="291"/>
                </a:cxn>
                <a:cxn ang="0">
                  <a:pos x="429" y="291"/>
                </a:cxn>
                <a:cxn ang="0">
                  <a:pos x="507" y="304"/>
                </a:cxn>
                <a:cxn ang="0">
                  <a:pos x="598" y="327"/>
                </a:cxn>
                <a:cxn ang="0">
                  <a:pos x="670" y="342"/>
                </a:cxn>
                <a:cxn ang="0">
                  <a:pos x="735" y="342"/>
                </a:cxn>
                <a:cxn ang="0">
                  <a:pos x="746" y="291"/>
                </a:cxn>
              </a:cxnLst>
              <a:rect l="0" t="0" r="r" b="b"/>
              <a:pathLst>
                <a:path w="746" h="408">
                  <a:moveTo>
                    <a:pt x="746" y="291"/>
                  </a:moveTo>
                  <a:lnTo>
                    <a:pt x="739" y="197"/>
                  </a:lnTo>
                  <a:lnTo>
                    <a:pt x="676" y="134"/>
                  </a:lnTo>
                  <a:lnTo>
                    <a:pt x="554" y="60"/>
                  </a:lnTo>
                  <a:lnTo>
                    <a:pt x="401" y="17"/>
                  </a:lnTo>
                  <a:lnTo>
                    <a:pt x="269" y="0"/>
                  </a:lnTo>
                  <a:lnTo>
                    <a:pt x="175" y="34"/>
                  </a:lnTo>
                  <a:lnTo>
                    <a:pt x="92" y="98"/>
                  </a:lnTo>
                  <a:lnTo>
                    <a:pt x="48" y="155"/>
                  </a:lnTo>
                  <a:lnTo>
                    <a:pt x="13" y="244"/>
                  </a:lnTo>
                  <a:lnTo>
                    <a:pt x="0" y="319"/>
                  </a:lnTo>
                  <a:lnTo>
                    <a:pt x="29" y="371"/>
                  </a:lnTo>
                  <a:lnTo>
                    <a:pt x="62" y="395"/>
                  </a:lnTo>
                  <a:lnTo>
                    <a:pt x="143" y="408"/>
                  </a:lnTo>
                  <a:lnTo>
                    <a:pt x="217" y="395"/>
                  </a:lnTo>
                  <a:lnTo>
                    <a:pt x="264" y="359"/>
                  </a:lnTo>
                  <a:lnTo>
                    <a:pt x="315" y="318"/>
                  </a:lnTo>
                  <a:lnTo>
                    <a:pt x="359" y="291"/>
                  </a:lnTo>
                  <a:lnTo>
                    <a:pt x="429" y="291"/>
                  </a:lnTo>
                  <a:lnTo>
                    <a:pt x="507" y="304"/>
                  </a:lnTo>
                  <a:lnTo>
                    <a:pt x="598" y="327"/>
                  </a:lnTo>
                  <a:lnTo>
                    <a:pt x="670" y="342"/>
                  </a:lnTo>
                  <a:lnTo>
                    <a:pt x="735" y="342"/>
                  </a:lnTo>
                  <a:lnTo>
                    <a:pt x="746" y="29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" y="1277"/>
              <a:ext cx="332" cy="264"/>
            </a:xfrm>
            <a:custGeom>
              <a:avLst/>
              <a:gdLst/>
              <a:ahLst/>
              <a:cxnLst>
                <a:cxn ang="0">
                  <a:pos x="617" y="0"/>
                </a:cxn>
                <a:cxn ang="0">
                  <a:pos x="559" y="32"/>
                </a:cxn>
                <a:cxn ang="0">
                  <a:pos x="546" y="77"/>
                </a:cxn>
                <a:cxn ang="0">
                  <a:pos x="511" y="145"/>
                </a:cxn>
                <a:cxn ang="0">
                  <a:pos x="511" y="196"/>
                </a:cxn>
                <a:cxn ang="0">
                  <a:pos x="539" y="299"/>
                </a:cxn>
                <a:cxn ang="0">
                  <a:pos x="576" y="369"/>
                </a:cxn>
                <a:cxn ang="0">
                  <a:pos x="606" y="414"/>
                </a:cxn>
                <a:cxn ang="0">
                  <a:pos x="617" y="471"/>
                </a:cxn>
                <a:cxn ang="0">
                  <a:pos x="599" y="497"/>
                </a:cxn>
                <a:cxn ang="0">
                  <a:pos x="511" y="476"/>
                </a:cxn>
                <a:cxn ang="0">
                  <a:pos x="439" y="439"/>
                </a:cxn>
                <a:cxn ang="0">
                  <a:pos x="349" y="363"/>
                </a:cxn>
                <a:cxn ang="0">
                  <a:pos x="279" y="272"/>
                </a:cxn>
                <a:cxn ang="0">
                  <a:pos x="244" y="196"/>
                </a:cxn>
                <a:cxn ang="0">
                  <a:pos x="225" y="153"/>
                </a:cxn>
                <a:cxn ang="0">
                  <a:pos x="195" y="153"/>
                </a:cxn>
                <a:cxn ang="0">
                  <a:pos x="177" y="159"/>
                </a:cxn>
                <a:cxn ang="0">
                  <a:pos x="154" y="229"/>
                </a:cxn>
                <a:cxn ang="0">
                  <a:pos x="130" y="293"/>
                </a:cxn>
                <a:cxn ang="0">
                  <a:pos x="65" y="336"/>
                </a:cxn>
                <a:cxn ang="0">
                  <a:pos x="0" y="363"/>
                </a:cxn>
                <a:cxn ang="0">
                  <a:pos x="17" y="382"/>
                </a:cxn>
                <a:cxn ang="0">
                  <a:pos x="52" y="401"/>
                </a:cxn>
                <a:cxn ang="0">
                  <a:pos x="112" y="382"/>
                </a:cxn>
                <a:cxn ang="0">
                  <a:pos x="147" y="331"/>
                </a:cxn>
                <a:cxn ang="0">
                  <a:pos x="172" y="285"/>
                </a:cxn>
                <a:cxn ang="0">
                  <a:pos x="189" y="242"/>
                </a:cxn>
                <a:cxn ang="0">
                  <a:pos x="207" y="229"/>
                </a:cxn>
                <a:cxn ang="0">
                  <a:pos x="225" y="248"/>
                </a:cxn>
                <a:cxn ang="0">
                  <a:pos x="262" y="318"/>
                </a:cxn>
                <a:cxn ang="0">
                  <a:pos x="339" y="414"/>
                </a:cxn>
                <a:cxn ang="0">
                  <a:pos x="409" y="458"/>
                </a:cxn>
                <a:cxn ang="0">
                  <a:pos x="487" y="503"/>
                </a:cxn>
                <a:cxn ang="0">
                  <a:pos x="594" y="528"/>
                </a:cxn>
                <a:cxn ang="0">
                  <a:pos x="647" y="522"/>
                </a:cxn>
                <a:cxn ang="0">
                  <a:pos x="664" y="497"/>
                </a:cxn>
                <a:cxn ang="0">
                  <a:pos x="664" y="471"/>
                </a:cxn>
                <a:cxn ang="0">
                  <a:pos x="664" y="433"/>
                </a:cxn>
                <a:cxn ang="0">
                  <a:pos x="641" y="369"/>
                </a:cxn>
                <a:cxn ang="0">
                  <a:pos x="599" y="310"/>
                </a:cxn>
                <a:cxn ang="0">
                  <a:pos x="576" y="221"/>
                </a:cxn>
                <a:cxn ang="0">
                  <a:pos x="569" y="178"/>
                </a:cxn>
                <a:cxn ang="0">
                  <a:pos x="587" y="134"/>
                </a:cxn>
                <a:cxn ang="0">
                  <a:pos x="636" y="89"/>
                </a:cxn>
                <a:cxn ang="0">
                  <a:pos x="629" y="45"/>
                </a:cxn>
                <a:cxn ang="0">
                  <a:pos x="617" y="0"/>
                </a:cxn>
              </a:cxnLst>
              <a:rect l="0" t="0" r="r" b="b"/>
              <a:pathLst>
                <a:path w="664" h="528">
                  <a:moveTo>
                    <a:pt x="617" y="0"/>
                  </a:moveTo>
                  <a:lnTo>
                    <a:pt x="559" y="32"/>
                  </a:lnTo>
                  <a:lnTo>
                    <a:pt x="546" y="77"/>
                  </a:lnTo>
                  <a:lnTo>
                    <a:pt x="511" y="145"/>
                  </a:lnTo>
                  <a:lnTo>
                    <a:pt x="511" y="196"/>
                  </a:lnTo>
                  <a:lnTo>
                    <a:pt x="539" y="299"/>
                  </a:lnTo>
                  <a:lnTo>
                    <a:pt x="576" y="369"/>
                  </a:lnTo>
                  <a:lnTo>
                    <a:pt x="606" y="414"/>
                  </a:lnTo>
                  <a:lnTo>
                    <a:pt x="617" y="471"/>
                  </a:lnTo>
                  <a:lnTo>
                    <a:pt x="599" y="497"/>
                  </a:lnTo>
                  <a:lnTo>
                    <a:pt x="511" y="476"/>
                  </a:lnTo>
                  <a:lnTo>
                    <a:pt x="439" y="439"/>
                  </a:lnTo>
                  <a:lnTo>
                    <a:pt x="349" y="363"/>
                  </a:lnTo>
                  <a:lnTo>
                    <a:pt x="279" y="272"/>
                  </a:lnTo>
                  <a:lnTo>
                    <a:pt x="244" y="196"/>
                  </a:lnTo>
                  <a:lnTo>
                    <a:pt x="225" y="153"/>
                  </a:lnTo>
                  <a:lnTo>
                    <a:pt x="195" y="153"/>
                  </a:lnTo>
                  <a:lnTo>
                    <a:pt x="177" y="159"/>
                  </a:lnTo>
                  <a:lnTo>
                    <a:pt x="154" y="229"/>
                  </a:lnTo>
                  <a:lnTo>
                    <a:pt x="130" y="293"/>
                  </a:lnTo>
                  <a:lnTo>
                    <a:pt x="65" y="336"/>
                  </a:lnTo>
                  <a:lnTo>
                    <a:pt x="0" y="363"/>
                  </a:lnTo>
                  <a:lnTo>
                    <a:pt x="17" y="382"/>
                  </a:lnTo>
                  <a:lnTo>
                    <a:pt x="52" y="401"/>
                  </a:lnTo>
                  <a:lnTo>
                    <a:pt x="112" y="382"/>
                  </a:lnTo>
                  <a:lnTo>
                    <a:pt x="147" y="331"/>
                  </a:lnTo>
                  <a:lnTo>
                    <a:pt x="172" y="285"/>
                  </a:lnTo>
                  <a:lnTo>
                    <a:pt x="189" y="242"/>
                  </a:lnTo>
                  <a:lnTo>
                    <a:pt x="207" y="229"/>
                  </a:lnTo>
                  <a:lnTo>
                    <a:pt x="225" y="248"/>
                  </a:lnTo>
                  <a:lnTo>
                    <a:pt x="262" y="318"/>
                  </a:lnTo>
                  <a:lnTo>
                    <a:pt x="339" y="414"/>
                  </a:lnTo>
                  <a:lnTo>
                    <a:pt x="409" y="458"/>
                  </a:lnTo>
                  <a:lnTo>
                    <a:pt x="487" y="503"/>
                  </a:lnTo>
                  <a:lnTo>
                    <a:pt x="594" y="528"/>
                  </a:lnTo>
                  <a:lnTo>
                    <a:pt x="647" y="522"/>
                  </a:lnTo>
                  <a:lnTo>
                    <a:pt x="664" y="497"/>
                  </a:lnTo>
                  <a:lnTo>
                    <a:pt x="664" y="471"/>
                  </a:lnTo>
                  <a:lnTo>
                    <a:pt x="664" y="433"/>
                  </a:lnTo>
                  <a:lnTo>
                    <a:pt x="641" y="369"/>
                  </a:lnTo>
                  <a:lnTo>
                    <a:pt x="599" y="310"/>
                  </a:lnTo>
                  <a:lnTo>
                    <a:pt x="576" y="221"/>
                  </a:lnTo>
                  <a:lnTo>
                    <a:pt x="569" y="178"/>
                  </a:lnTo>
                  <a:lnTo>
                    <a:pt x="587" y="134"/>
                  </a:lnTo>
                  <a:lnTo>
                    <a:pt x="636" y="89"/>
                  </a:lnTo>
                  <a:lnTo>
                    <a:pt x="629" y="45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55" y="1248"/>
              <a:ext cx="333" cy="264"/>
            </a:xfrm>
            <a:custGeom>
              <a:avLst/>
              <a:gdLst/>
              <a:ahLst/>
              <a:cxnLst>
                <a:cxn ang="0">
                  <a:pos x="619" y="0"/>
                </a:cxn>
                <a:cxn ang="0">
                  <a:pos x="559" y="30"/>
                </a:cxn>
                <a:cxn ang="0">
                  <a:pos x="547" y="76"/>
                </a:cxn>
                <a:cxn ang="0">
                  <a:pos x="512" y="146"/>
                </a:cxn>
                <a:cxn ang="0">
                  <a:pos x="512" y="197"/>
                </a:cxn>
                <a:cxn ang="0">
                  <a:pos x="542" y="299"/>
                </a:cxn>
                <a:cxn ang="0">
                  <a:pos x="577" y="369"/>
                </a:cxn>
                <a:cxn ang="0">
                  <a:pos x="607" y="414"/>
                </a:cxn>
                <a:cxn ang="0">
                  <a:pos x="619" y="473"/>
                </a:cxn>
                <a:cxn ang="0">
                  <a:pos x="600" y="498"/>
                </a:cxn>
                <a:cxn ang="0">
                  <a:pos x="512" y="479"/>
                </a:cxn>
                <a:cxn ang="0">
                  <a:pos x="440" y="441"/>
                </a:cxn>
                <a:cxn ang="0">
                  <a:pos x="352" y="363"/>
                </a:cxn>
                <a:cxn ang="0">
                  <a:pos x="280" y="274"/>
                </a:cxn>
                <a:cxn ang="0">
                  <a:pos x="244" y="197"/>
                </a:cxn>
                <a:cxn ang="0">
                  <a:pos x="227" y="153"/>
                </a:cxn>
                <a:cxn ang="0">
                  <a:pos x="197" y="153"/>
                </a:cxn>
                <a:cxn ang="0">
                  <a:pos x="178" y="159"/>
                </a:cxn>
                <a:cxn ang="0">
                  <a:pos x="155" y="229"/>
                </a:cxn>
                <a:cxn ang="0">
                  <a:pos x="130" y="293"/>
                </a:cxn>
                <a:cxn ang="0">
                  <a:pos x="67" y="339"/>
                </a:cxn>
                <a:cxn ang="0">
                  <a:pos x="0" y="363"/>
                </a:cxn>
                <a:cxn ang="0">
                  <a:pos x="19" y="384"/>
                </a:cxn>
                <a:cxn ang="0">
                  <a:pos x="53" y="401"/>
                </a:cxn>
                <a:cxn ang="0">
                  <a:pos x="114" y="384"/>
                </a:cxn>
                <a:cxn ang="0">
                  <a:pos x="149" y="331"/>
                </a:cxn>
                <a:cxn ang="0">
                  <a:pos x="172" y="286"/>
                </a:cxn>
                <a:cxn ang="0">
                  <a:pos x="190" y="242"/>
                </a:cxn>
                <a:cxn ang="0">
                  <a:pos x="207" y="229"/>
                </a:cxn>
                <a:cxn ang="0">
                  <a:pos x="227" y="248"/>
                </a:cxn>
                <a:cxn ang="0">
                  <a:pos x="262" y="318"/>
                </a:cxn>
                <a:cxn ang="0">
                  <a:pos x="339" y="414"/>
                </a:cxn>
                <a:cxn ang="0">
                  <a:pos x="411" y="460"/>
                </a:cxn>
                <a:cxn ang="0">
                  <a:pos x="489" y="503"/>
                </a:cxn>
                <a:cxn ang="0">
                  <a:pos x="594" y="530"/>
                </a:cxn>
                <a:cxn ang="0">
                  <a:pos x="649" y="524"/>
                </a:cxn>
                <a:cxn ang="0">
                  <a:pos x="666" y="498"/>
                </a:cxn>
                <a:cxn ang="0">
                  <a:pos x="666" y="473"/>
                </a:cxn>
                <a:cxn ang="0">
                  <a:pos x="666" y="435"/>
                </a:cxn>
                <a:cxn ang="0">
                  <a:pos x="644" y="369"/>
                </a:cxn>
                <a:cxn ang="0">
                  <a:pos x="600" y="312"/>
                </a:cxn>
                <a:cxn ang="0">
                  <a:pos x="577" y="223"/>
                </a:cxn>
                <a:cxn ang="0">
                  <a:pos x="571" y="180"/>
                </a:cxn>
                <a:cxn ang="0">
                  <a:pos x="589" y="134"/>
                </a:cxn>
                <a:cxn ang="0">
                  <a:pos x="637" y="89"/>
                </a:cxn>
                <a:cxn ang="0">
                  <a:pos x="629" y="44"/>
                </a:cxn>
                <a:cxn ang="0">
                  <a:pos x="619" y="0"/>
                </a:cxn>
              </a:cxnLst>
              <a:rect l="0" t="0" r="r" b="b"/>
              <a:pathLst>
                <a:path w="666" h="530">
                  <a:moveTo>
                    <a:pt x="619" y="0"/>
                  </a:moveTo>
                  <a:lnTo>
                    <a:pt x="559" y="30"/>
                  </a:lnTo>
                  <a:lnTo>
                    <a:pt x="547" y="76"/>
                  </a:lnTo>
                  <a:lnTo>
                    <a:pt x="512" y="146"/>
                  </a:lnTo>
                  <a:lnTo>
                    <a:pt x="512" y="197"/>
                  </a:lnTo>
                  <a:lnTo>
                    <a:pt x="542" y="299"/>
                  </a:lnTo>
                  <a:lnTo>
                    <a:pt x="577" y="369"/>
                  </a:lnTo>
                  <a:lnTo>
                    <a:pt x="607" y="414"/>
                  </a:lnTo>
                  <a:lnTo>
                    <a:pt x="619" y="473"/>
                  </a:lnTo>
                  <a:lnTo>
                    <a:pt x="600" y="498"/>
                  </a:lnTo>
                  <a:lnTo>
                    <a:pt x="512" y="479"/>
                  </a:lnTo>
                  <a:lnTo>
                    <a:pt x="440" y="441"/>
                  </a:lnTo>
                  <a:lnTo>
                    <a:pt x="352" y="363"/>
                  </a:lnTo>
                  <a:lnTo>
                    <a:pt x="280" y="274"/>
                  </a:lnTo>
                  <a:lnTo>
                    <a:pt x="244" y="197"/>
                  </a:lnTo>
                  <a:lnTo>
                    <a:pt x="227" y="153"/>
                  </a:lnTo>
                  <a:lnTo>
                    <a:pt x="197" y="153"/>
                  </a:lnTo>
                  <a:lnTo>
                    <a:pt x="178" y="159"/>
                  </a:lnTo>
                  <a:lnTo>
                    <a:pt x="155" y="229"/>
                  </a:lnTo>
                  <a:lnTo>
                    <a:pt x="130" y="293"/>
                  </a:lnTo>
                  <a:lnTo>
                    <a:pt x="67" y="339"/>
                  </a:lnTo>
                  <a:lnTo>
                    <a:pt x="0" y="363"/>
                  </a:lnTo>
                  <a:lnTo>
                    <a:pt x="19" y="384"/>
                  </a:lnTo>
                  <a:lnTo>
                    <a:pt x="53" y="401"/>
                  </a:lnTo>
                  <a:lnTo>
                    <a:pt x="114" y="384"/>
                  </a:lnTo>
                  <a:lnTo>
                    <a:pt x="149" y="331"/>
                  </a:lnTo>
                  <a:lnTo>
                    <a:pt x="172" y="286"/>
                  </a:lnTo>
                  <a:lnTo>
                    <a:pt x="190" y="242"/>
                  </a:lnTo>
                  <a:lnTo>
                    <a:pt x="207" y="229"/>
                  </a:lnTo>
                  <a:lnTo>
                    <a:pt x="227" y="248"/>
                  </a:lnTo>
                  <a:lnTo>
                    <a:pt x="262" y="318"/>
                  </a:lnTo>
                  <a:lnTo>
                    <a:pt x="339" y="414"/>
                  </a:lnTo>
                  <a:lnTo>
                    <a:pt x="411" y="460"/>
                  </a:lnTo>
                  <a:lnTo>
                    <a:pt x="489" y="503"/>
                  </a:lnTo>
                  <a:lnTo>
                    <a:pt x="594" y="530"/>
                  </a:lnTo>
                  <a:lnTo>
                    <a:pt x="649" y="524"/>
                  </a:lnTo>
                  <a:lnTo>
                    <a:pt x="666" y="498"/>
                  </a:lnTo>
                  <a:lnTo>
                    <a:pt x="666" y="473"/>
                  </a:lnTo>
                  <a:lnTo>
                    <a:pt x="666" y="435"/>
                  </a:lnTo>
                  <a:lnTo>
                    <a:pt x="644" y="369"/>
                  </a:lnTo>
                  <a:lnTo>
                    <a:pt x="600" y="312"/>
                  </a:lnTo>
                  <a:lnTo>
                    <a:pt x="577" y="223"/>
                  </a:lnTo>
                  <a:lnTo>
                    <a:pt x="571" y="180"/>
                  </a:lnTo>
                  <a:lnTo>
                    <a:pt x="589" y="134"/>
                  </a:lnTo>
                  <a:lnTo>
                    <a:pt x="637" y="89"/>
                  </a:lnTo>
                  <a:lnTo>
                    <a:pt x="629" y="44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535" y="1315"/>
              <a:ext cx="323" cy="235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125" y="0"/>
                </a:cxn>
                <a:cxn ang="0">
                  <a:pos x="162" y="0"/>
                </a:cxn>
                <a:cxn ang="0">
                  <a:pos x="178" y="31"/>
                </a:cxn>
                <a:cxn ang="0">
                  <a:pos x="172" y="70"/>
                </a:cxn>
                <a:cxn ang="0">
                  <a:pos x="107" y="190"/>
                </a:cxn>
                <a:cxn ang="0">
                  <a:pos x="48" y="318"/>
                </a:cxn>
                <a:cxn ang="0">
                  <a:pos x="42" y="388"/>
                </a:cxn>
                <a:cxn ang="0">
                  <a:pos x="60" y="426"/>
                </a:cxn>
                <a:cxn ang="0">
                  <a:pos x="107" y="426"/>
                </a:cxn>
                <a:cxn ang="0">
                  <a:pos x="244" y="432"/>
                </a:cxn>
                <a:cxn ang="0">
                  <a:pos x="369" y="420"/>
                </a:cxn>
                <a:cxn ang="0">
                  <a:pos x="434" y="388"/>
                </a:cxn>
                <a:cxn ang="0">
                  <a:pos x="487" y="362"/>
                </a:cxn>
                <a:cxn ang="0">
                  <a:pos x="517" y="362"/>
                </a:cxn>
                <a:cxn ang="0">
                  <a:pos x="552" y="400"/>
                </a:cxn>
                <a:cxn ang="0">
                  <a:pos x="637" y="415"/>
                </a:cxn>
                <a:cxn ang="0">
                  <a:pos x="647" y="439"/>
                </a:cxn>
                <a:cxn ang="0">
                  <a:pos x="594" y="445"/>
                </a:cxn>
                <a:cxn ang="0">
                  <a:pos x="517" y="439"/>
                </a:cxn>
                <a:cxn ang="0">
                  <a:pos x="494" y="426"/>
                </a:cxn>
                <a:cxn ang="0">
                  <a:pos x="427" y="451"/>
                </a:cxn>
                <a:cxn ang="0">
                  <a:pos x="375" y="451"/>
                </a:cxn>
                <a:cxn ang="0">
                  <a:pos x="297" y="464"/>
                </a:cxn>
                <a:cxn ang="0">
                  <a:pos x="185" y="471"/>
                </a:cxn>
                <a:cxn ang="0">
                  <a:pos x="84" y="464"/>
                </a:cxn>
                <a:cxn ang="0">
                  <a:pos x="25" y="445"/>
                </a:cxn>
                <a:cxn ang="0">
                  <a:pos x="0" y="415"/>
                </a:cxn>
                <a:cxn ang="0">
                  <a:pos x="0" y="367"/>
                </a:cxn>
                <a:cxn ang="0">
                  <a:pos x="0" y="286"/>
                </a:cxn>
                <a:cxn ang="0">
                  <a:pos x="30" y="203"/>
                </a:cxn>
                <a:cxn ang="0">
                  <a:pos x="60" y="114"/>
                </a:cxn>
                <a:cxn ang="0">
                  <a:pos x="90" y="31"/>
                </a:cxn>
              </a:cxnLst>
              <a:rect l="0" t="0" r="r" b="b"/>
              <a:pathLst>
                <a:path w="647" h="471">
                  <a:moveTo>
                    <a:pt x="90" y="31"/>
                  </a:moveTo>
                  <a:lnTo>
                    <a:pt x="125" y="0"/>
                  </a:lnTo>
                  <a:lnTo>
                    <a:pt x="162" y="0"/>
                  </a:lnTo>
                  <a:lnTo>
                    <a:pt x="178" y="31"/>
                  </a:lnTo>
                  <a:lnTo>
                    <a:pt x="172" y="70"/>
                  </a:lnTo>
                  <a:lnTo>
                    <a:pt x="107" y="190"/>
                  </a:lnTo>
                  <a:lnTo>
                    <a:pt x="48" y="318"/>
                  </a:lnTo>
                  <a:lnTo>
                    <a:pt x="42" y="388"/>
                  </a:lnTo>
                  <a:lnTo>
                    <a:pt x="60" y="426"/>
                  </a:lnTo>
                  <a:lnTo>
                    <a:pt x="107" y="426"/>
                  </a:lnTo>
                  <a:lnTo>
                    <a:pt x="244" y="432"/>
                  </a:lnTo>
                  <a:lnTo>
                    <a:pt x="369" y="420"/>
                  </a:lnTo>
                  <a:lnTo>
                    <a:pt x="434" y="388"/>
                  </a:lnTo>
                  <a:lnTo>
                    <a:pt x="487" y="362"/>
                  </a:lnTo>
                  <a:lnTo>
                    <a:pt x="517" y="362"/>
                  </a:lnTo>
                  <a:lnTo>
                    <a:pt x="552" y="400"/>
                  </a:lnTo>
                  <a:lnTo>
                    <a:pt x="637" y="415"/>
                  </a:lnTo>
                  <a:lnTo>
                    <a:pt x="647" y="439"/>
                  </a:lnTo>
                  <a:lnTo>
                    <a:pt x="594" y="445"/>
                  </a:lnTo>
                  <a:lnTo>
                    <a:pt x="517" y="439"/>
                  </a:lnTo>
                  <a:lnTo>
                    <a:pt x="494" y="426"/>
                  </a:lnTo>
                  <a:lnTo>
                    <a:pt x="427" y="451"/>
                  </a:lnTo>
                  <a:lnTo>
                    <a:pt x="375" y="451"/>
                  </a:lnTo>
                  <a:lnTo>
                    <a:pt x="297" y="464"/>
                  </a:lnTo>
                  <a:lnTo>
                    <a:pt x="185" y="471"/>
                  </a:lnTo>
                  <a:lnTo>
                    <a:pt x="84" y="464"/>
                  </a:lnTo>
                  <a:lnTo>
                    <a:pt x="25" y="445"/>
                  </a:lnTo>
                  <a:lnTo>
                    <a:pt x="0" y="415"/>
                  </a:lnTo>
                  <a:lnTo>
                    <a:pt x="0" y="367"/>
                  </a:lnTo>
                  <a:lnTo>
                    <a:pt x="0" y="286"/>
                  </a:lnTo>
                  <a:lnTo>
                    <a:pt x="30" y="203"/>
                  </a:lnTo>
                  <a:lnTo>
                    <a:pt x="60" y="11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571" y="1285"/>
              <a:ext cx="284" cy="221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07" y="32"/>
                </a:cxn>
                <a:cxn ang="0">
                  <a:pos x="114" y="83"/>
                </a:cxn>
                <a:cxn ang="0">
                  <a:pos x="107" y="153"/>
                </a:cxn>
                <a:cxn ang="0">
                  <a:pos x="90" y="234"/>
                </a:cxn>
                <a:cxn ang="0">
                  <a:pos x="78" y="331"/>
                </a:cxn>
                <a:cxn ang="0">
                  <a:pos x="65" y="376"/>
                </a:cxn>
                <a:cxn ang="0">
                  <a:pos x="72" y="395"/>
                </a:cxn>
                <a:cxn ang="0">
                  <a:pos x="132" y="401"/>
                </a:cxn>
                <a:cxn ang="0">
                  <a:pos x="245" y="408"/>
                </a:cxn>
                <a:cxn ang="0">
                  <a:pos x="338" y="388"/>
                </a:cxn>
                <a:cxn ang="0">
                  <a:pos x="410" y="350"/>
                </a:cxn>
                <a:cxn ang="0">
                  <a:pos x="445" y="344"/>
                </a:cxn>
                <a:cxn ang="0">
                  <a:pos x="492" y="376"/>
                </a:cxn>
                <a:cxn ang="0">
                  <a:pos x="535" y="382"/>
                </a:cxn>
                <a:cxn ang="0">
                  <a:pos x="570" y="395"/>
                </a:cxn>
                <a:cxn ang="0">
                  <a:pos x="565" y="414"/>
                </a:cxn>
                <a:cxn ang="0">
                  <a:pos x="517" y="414"/>
                </a:cxn>
                <a:cxn ang="0">
                  <a:pos x="470" y="414"/>
                </a:cxn>
                <a:cxn ang="0">
                  <a:pos x="434" y="395"/>
                </a:cxn>
                <a:cxn ang="0">
                  <a:pos x="398" y="401"/>
                </a:cxn>
                <a:cxn ang="0">
                  <a:pos x="357" y="425"/>
                </a:cxn>
                <a:cxn ang="0">
                  <a:pos x="292" y="425"/>
                </a:cxn>
                <a:cxn ang="0">
                  <a:pos x="185" y="441"/>
                </a:cxn>
                <a:cxn ang="0">
                  <a:pos x="85" y="433"/>
                </a:cxn>
                <a:cxn ang="0">
                  <a:pos x="18" y="414"/>
                </a:cxn>
                <a:cxn ang="0">
                  <a:pos x="0" y="382"/>
                </a:cxn>
                <a:cxn ang="0">
                  <a:pos x="37" y="331"/>
                </a:cxn>
                <a:cxn ang="0">
                  <a:pos x="48" y="261"/>
                </a:cxn>
                <a:cxn ang="0">
                  <a:pos x="48" y="191"/>
                </a:cxn>
                <a:cxn ang="0">
                  <a:pos x="42" y="127"/>
                </a:cxn>
                <a:cxn ang="0">
                  <a:pos x="30" y="58"/>
                </a:cxn>
                <a:cxn ang="0">
                  <a:pos x="78" y="0"/>
                </a:cxn>
              </a:cxnLst>
              <a:rect l="0" t="0" r="r" b="b"/>
              <a:pathLst>
                <a:path w="570" h="441">
                  <a:moveTo>
                    <a:pt x="78" y="0"/>
                  </a:moveTo>
                  <a:lnTo>
                    <a:pt x="107" y="32"/>
                  </a:lnTo>
                  <a:lnTo>
                    <a:pt x="114" y="83"/>
                  </a:lnTo>
                  <a:lnTo>
                    <a:pt x="107" y="153"/>
                  </a:lnTo>
                  <a:lnTo>
                    <a:pt x="90" y="234"/>
                  </a:lnTo>
                  <a:lnTo>
                    <a:pt x="78" y="331"/>
                  </a:lnTo>
                  <a:lnTo>
                    <a:pt x="65" y="376"/>
                  </a:lnTo>
                  <a:lnTo>
                    <a:pt x="72" y="395"/>
                  </a:lnTo>
                  <a:lnTo>
                    <a:pt x="132" y="401"/>
                  </a:lnTo>
                  <a:lnTo>
                    <a:pt x="245" y="408"/>
                  </a:lnTo>
                  <a:lnTo>
                    <a:pt x="338" y="388"/>
                  </a:lnTo>
                  <a:lnTo>
                    <a:pt x="410" y="350"/>
                  </a:lnTo>
                  <a:lnTo>
                    <a:pt x="445" y="344"/>
                  </a:lnTo>
                  <a:lnTo>
                    <a:pt x="492" y="376"/>
                  </a:lnTo>
                  <a:lnTo>
                    <a:pt x="535" y="382"/>
                  </a:lnTo>
                  <a:lnTo>
                    <a:pt x="570" y="395"/>
                  </a:lnTo>
                  <a:lnTo>
                    <a:pt x="565" y="414"/>
                  </a:lnTo>
                  <a:lnTo>
                    <a:pt x="517" y="414"/>
                  </a:lnTo>
                  <a:lnTo>
                    <a:pt x="470" y="414"/>
                  </a:lnTo>
                  <a:lnTo>
                    <a:pt x="434" y="395"/>
                  </a:lnTo>
                  <a:lnTo>
                    <a:pt x="398" y="401"/>
                  </a:lnTo>
                  <a:lnTo>
                    <a:pt x="357" y="425"/>
                  </a:lnTo>
                  <a:lnTo>
                    <a:pt x="292" y="425"/>
                  </a:lnTo>
                  <a:lnTo>
                    <a:pt x="185" y="441"/>
                  </a:lnTo>
                  <a:lnTo>
                    <a:pt x="85" y="433"/>
                  </a:lnTo>
                  <a:lnTo>
                    <a:pt x="18" y="414"/>
                  </a:lnTo>
                  <a:lnTo>
                    <a:pt x="0" y="382"/>
                  </a:lnTo>
                  <a:lnTo>
                    <a:pt x="37" y="331"/>
                  </a:lnTo>
                  <a:lnTo>
                    <a:pt x="48" y="261"/>
                  </a:lnTo>
                  <a:lnTo>
                    <a:pt x="48" y="191"/>
                  </a:lnTo>
                  <a:lnTo>
                    <a:pt x="42" y="127"/>
                  </a:lnTo>
                  <a:lnTo>
                    <a:pt x="30" y="5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644" y="1255"/>
              <a:ext cx="211" cy="209"/>
            </a:xfrm>
            <a:custGeom>
              <a:avLst/>
              <a:gdLst/>
              <a:ahLst/>
              <a:cxnLst>
                <a:cxn ang="0">
                  <a:pos x="9" y="167"/>
                </a:cxn>
                <a:cxn ang="0">
                  <a:pos x="0" y="116"/>
                </a:cxn>
                <a:cxn ang="0">
                  <a:pos x="19" y="57"/>
                </a:cxn>
                <a:cxn ang="0">
                  <a:pos x="79" y="15"/>
                </a:cxn>
                <a:cxn ang="0">
                  <a:pos x="192" y="0"/>
                </a:cxn>
                <a:cxn ang="0">
                  <a:pos x="317" y="29"/>
                </a:cxn>
                <a:cxn ang="0">
                  <a:pos x="410" y="87"/>
                </a:cxn>
                <a:cxn ang="0">
                  <a:pos x="422" y="148"/>
                </a:cxn>
                <a:cxn ang="0">
                  <a:pos x="422" y="222"/>
                </a:cxn>
                <a:cxn ang="0">
                  <a:pos x="371" y="267"/>
                </a:cxn>
                <a:cxn ang="0">
                  <a:pos x="322" y="286"/>
                </a:cxn>
                <a:cxn ang="0">
                  <a:pos x="252" y="286"/>
                </a:cxn>
                <a:cxn ang="0">
                  <a:pos x="183" y="284"/>
                </a:cxn>
                <a:cxn ang="0">
                  <a:pos x="135" y="369"/>
                </a:cxn>
                <a:cxn ang="0">
                  <a:pos x="106" y="411"/>
                </a:cxn>
                <a:cxn ang="0">
                  <a:pos x="83" y="418"/>
                </a:cxn>
                <a:cxn ang="0">
                  <a:pos x="83" y="397"/>
                </a:cxn>
                <a:cxn ang="0">
                  <a:pos x="144" y="278"/>
                </a:cxn>
                <a:cxn ang="0">
                  <a:pos x="86" y="248"/>
                </a:cxn>
                <a:cxn ang="0">
                  <a:pos x="28" y="195"/>
                </a:cxn>
                <a:cxn ang="0">
                  <a:pos x="9" y="167"/>
                </a:cxn>
              </a:cxnLst>
              <a:rect l="0" t="0" r="r" b="b"/>
              <a:pathLst>
                <a:path w="422" h="418">
                  <a:moveTo>
                    <a:pt x="9" y="167"/>
                  </a:moveTo>
                  <a:lnTo>
                    <a:pt x="0" y="116"/>
                  </a:lnTo>
                  <a:lnTo>
                    <a:pt x="19" y="57"/>
                  </a:lnTo>
                  <a:lnTo>
                    <a:pt x="79" y="15"/>
                  </a:lnTo>
                  <a:lnTo>
                    <a:pt x="192" y="0"/>
                  </a:lnTo>
                  <a:lnTo>
                    <a:pt x="317" y="29"/>
                  </a:lnTo>
                  <a:lnTo>
                    <a:pt x="410" y="87"/>
                  </a:lnTo>
                  <a:lnTo>
                    <a:pt x="422" y="148"/>
                  </a:lnTo>
                  <a:lnTo>
                    <a:pt x="422" y="222"/>
                  </a:lnTo>
                  <a:lnTo>
                    <a:pt x="371" y="267"/>
                  </a:lnTo>
                  <a:lnTo>
                    <a:pt x="322" y="286"/>
                  </a:lnTo>
                  <a:lnTo>
                    <a:pt x="252" y="286"/>
                  </a:lnTo>
                  <a:lnTo>
                    <a:pt x="183" y="284"/>
                  </a:lnTo>
                  <a:lnTo>
                    <a:pt x="135" y="369"/>
                  </a:lnTo>
                  <a:lnTo>
                    <a:pt x="106" y="411"/>
                  </a:lnTo>
                  <a:lnTo>
                    <a:pt x="83" y="418"/>
                  </a:lnTo>
                  <a:lnTo>
                    <a:pt x="83" y="397"/>
                  </a:lnTo>
                  <a:lnTo>
                    <a:pt x="144" y="278"/>
                  </a:lnTo>
                  <a:lnTo>
                    <a:pt x="86" y="248"/>
                  </a:lnTo>
                  <a:lnTo>
                    <a:pt x="28" y="195"/>
                  </a:lnTo>
                  <a:lnTo>
                    <a:pt x="9" y="16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JUSTIFICAÇÃO,</a:t>
            </a:r>
            <a:br>
              <a:rPr lang="pt-BR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pt-BR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REGENERAÇÃO E ADOÇÃO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</a:rPr>
              <a:t>Justificação.</a:t>
            </a:r>
            <a:r>
              <a:rPr lang="pt-BR" dirty="0">
                <a:solidFill>
                  <a:schemeClr val="bg1"/>
                </a:solidFill>
              </a:rPr>
              <a:t> Ato benigno de Deus, concede perdão de toda culpa, remissão da pena pelos pecados cometidos e aceitação como justos.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</a:rPr>
              <a:t>Regeneração. </a:t>
            </a:r>
            <a:r>
              <a:rPr lang="pt-BR" dirty="0">
                <a:solidFill>
                  <a:schemeClr val="bg1"/>
                </a:solidFill>
              </a:rPr>
              <a:t>O novo nascimento, recebe uma vida distintivamente espiritual.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714612" y="157161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</a:t>
            </a:r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1643042" y="1428736"/>
            <a:ext cx="990600" cy="1295400"/>
            <a:chOff x="90" y="855"/>
            <a:chExt cx="624" cy="816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" y="855"/>
              <a:ext cx="62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393" y="972"/>
              <a:ext cx="168" cy="181"/>
            </a:xfrm>
            <a:custGeom>
              <a:avLst/>
              <a:gdLst/>
              <a:ahLst/>
              <a:cxnLst>
                <a:cxn ang="0">
                  <a:pos x="434" y="344"/>
                </a:cxn>
                <a:cxn ang="0">
                  <a:pos x="417" y="211"/>
                </a:cxn>
                <a:cxn ang="0">
                  <a:pos x="382" y="92"/>
                </a:cxn>
                <a:cxn ang="0">
                  <a:pos x="318" y="28"/>
                </a:cxn>
                <a:cxn ang="0">
                  <a:pos x="207" y="0"/>
                </a:cxn>
                <a:cxn ang="0">
                  <a:pos x="112" y="28"/>
                </a:cxn>
                <a:cxn ang="0">
                  <a:pos x="21" y="147"/>
                </a:cxn>
                <a:cxn ang="0">
                  <a:pos x="0" y="289"/>
                </a:cxn>
                <a:cxn ang="0">
                  <a:pos x="21" y="441"/>
                </a:cxn>
                <a:cxn ang="0">
                  <a:pos x="56" y="533"/>
                </a:cxn>
                <a:cxn ang="0">
                  <a:pos x="99" y="629"/>
                </a:cxn>
                <a:cxn ang="0">
                  <a:pos x="146" y="694"/>
                </a:cxn>
                <a:cxn ang="0">
                  <a:pos x="198" y="726"/>
                </a:cxn>
                <a:cxn ang="0">
                  <a:pos x="271" y="698"/>
                </a:cxn>
                <a:cxn ang="0">
                  <a:pos x="344" y="633"/>
                </a:cxn>
                <a:cxn ang="0">
                  <a:pos x="391" y="542"/>
                </a:cxn>
                <a:cxn ang="0">
                  <a:pos x="434" y="464"/>
                </a:cxn>
                <a:cxn ang="0">
                  <a:pos x="448" y="418"/>
                </a:cxn>
                <a:cxn ang="0">
                  <a:pos x="632" y="350"/>
                </a:cxn>
                <a:cxn ang="0">
                  <a:pos x="671" y="322"/>
                </a:cxn>
                <a:cxn ang="0">
                  <a:pos x="649" y="280"/>
                </a:cxn>
                <a:cxn ang="0">
                  <a:pos x="434" y="344"/>
                </a:cxn>
              </a:cxnLst>
              <a:rect l="0" t="0" r="r" b="b"/>
              <a:pathLst>
                <a:path w="671" h="726">
                  <a:moveTo>
                    <a:pt x="434" y="344"/>
                  </a:moveTo>
                  <a:lnTo>
                    <a:pt x="417" y="211"/>
                  </a:lnTo>
                  <a:lnTo>
                    <a:pt x="382" y="92"/>
                  </a:lnTo>
                  <a:lnTo>
                    <a:pt x="318" y="28"/>
                  </a:lnTo>
                  <a:lnTo>
                    <a:pt x="207" y="0"/>
                  </a:lnTo>
                  <a:lnTo>
                    <a:pt x="112" y="28"/>
                  </a:lnTo>
                  <a:lnTo>
                    <a:pt x="21" y="147"/>
                  </a:lnTo>
                  <a:lnTo>
                    <a:pt x="0" y="289"/>
                  </a:lnTo>
                  <a:lnTo>
                    <a:pt x="21" y="441"/>
                  </a:lnTo>
                  <a:lnTo>
                    <a:pt x="56" y="533"/>
                  </a:lnTo>
                  <a:lnTo>
                    <a:pt x="99" y="629"/>
                  </a:lnTo>
                  <a:lnTo>
                    <a:pt x="146" y="694"/>
                  </a:lnTo>
                  <a:lnTo>
                    <a:pt x="198" y="726"/>
                  </a:lnTo>
                  <a:lnTo>
                    <a:pt x="271" y="698"/>
                  </a:lnTo>
                  <a:lnTo>
                    <a:pt x="344" y="633"/>
                  </a:lnTo>
                  <a:lnTo>
                    <a:pt x="391" y="542"/>
                  </a:lnTo>
                  <a:lnTo>
                    <a:pt x="434" y="464"/>
                  </a:lnTo>
                  <a:lnTo>
                    <a:pt x="448" y="418"/>
                  </a:lnTo>
                  <a:lnTo>
                    <a:pt x="632" y="350"/>
                  </a:lnTo>
                  <a:lnTo>
                    <a:pt x="671" y="322"/>
                  </a:lnTo>
                  <a:lnTo>
                    <a:pt x="649" y="280"/>
                  </a:lnTo>
                  <a:lnTo>
                    <a:pt x="434" y="3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311" y="1167"/>
              <a:ext cx="173" cy="324"/>
            </a:xfrm>
            <a:custGeom>
              <a:avLst/>
              <a:gdLst/>
              <a:ahLst/>
              <a:cxnLst>
                <a:cxn ang="0">
                  <a:pos x="232" y="192"/>
                </a:cxn>
                <a:cxn ang="0">
                  <a:pos x="317" y="96"/>
                </a:cxn>
                <a:cxn ang="0">
                  <a:pos x="459" y="4"/>
                </a:cxn>
                <a:cxn ang="0">
                  <a:pos x="524" y="0"/>
                </a:cxn>
                <a:cxn ang="0">
                  <a:pos x="640" y="40"/>
                </a:cxn>
                <a:cxn ang="0">
                  <a:pos x="692" y="101"/>
                </a:cxn>
                <a:cxn ang="0">
                  <a:pos x="692" y="192"/>
                </a:cxn>
                <a:cxn ang="0">
                  <a:pos x="605" y="362"/>
                </a:cxn>
                <a:cxn ang="0">
                  <a:pos x="511" y="495"/>
                </a:cxn>
                <a:cxn ang="0">
                  <a:pos x="472" y="606"/>
                </a:cxn>
                <a:cxn ang="0">
                  <a:pos x="446" y="734"/>
                </a:cxn>
                <a:cxn ang="0">
                  <a:pos x="472" y="858"/>
                </a:cxn>
                <a:cxn ang="0">
                  <a:pos x="498" y="978"/>
                </a:cxn>
                <a:cxn ang="0">
                  <a:pos x="498" y="1115"/>
                </a:cxn>
                <a:cxn ang="0">
                  <a:pos x="459" y="1198"/>
                </a:cxn>
                <a:cxn ang="0">
                  <a:pos x="373" y="1245"/>
                </a:cxn>
                <a:cxn ang="0">
                  <a:pos x="270" y="1295"/>
                </a:cxn>
                <a:cxn ang="0">
                  <a:pos x="175" y="1295"/>
                </a:cxn>
                <a:cxn ang="0">
                  <a:pos x="111" y="1258"/>
                </a:cxn>
                <a:cxn ang="0">
                  <a:pos x="26" y="1106"/>
                </a:cxn>
                <a:cxn ang="0">
                  <a:pos x="0" y="950"/>
                </a:cxn>
                <a:cxn ang="0">
                  <a:pos x="8" y="749"/>
                </a:cxn>
                <a:cxn ang="0">
                  <a:pos x="73" y="495"/>
                </a:cxn>
                <a:cxn ang="0">
                  <a:pos x="137" y="331"/>
                </a:cxn>
                <a:cxn ang="0">
                  <a:pos x="232" y="192"/>
                </a:cxn>
              </a:cxnLst>
              <a:rect l="0" t="0" r="r" b="b"/>
              <a:pathLst>
                <a:path w="692" h="1295">
                  <a:moveTo>
                    <a:pt x="232" y="192"/>
                  </a:moveTo>
                  <a:lnTo>
                    <a:pt x="317" y="96"/>
                  </a:lnTo>
                  <a:lnTo>
                    <a:pt x="459" y="4"/>
                  </a:lnTo>
                  <a:lnTo>
                    <a:pt x="524" y="0"/>
                  </a:lnTo>
                  <a:lnTo>
                    <a:pt x="640" y="40"/>
                  </a:lnTo>
                  <a:lnTo>
                    <a:pt x="692" y="101"/>
                  </a:lnTo>
                  <a:lnTo>
                    <a:pt x="692" y="192"/>
                  </a:lnTo>
                  <a:lnTo>
                    <a:pt x="605" y="362"/>
                  </a:lnTo>
                  <a:lnTo>
                    <a:pt x="511" y="495"/>
                  </a:lnTo>
                  <a:lnTo>
                    <a:pt x="472" y="606"/>
                  </a:lnTo>
                  <a:lnTo>
                    <a:pt x="446" y="734"/>
                  </a:lnTo>
                  <a:lnTo>
                    <a:pt x="472" y="858"/>
                  </a:lnTo>
                  <a:lnTo>
                    <a:pt x="498" y="978"/>
                  </a:lnTo>
                  <a:lnTo>
                    <a:pt x="498" y="1115"/>
                  </a:lnTo>
                  <a:lnTo>
                    <a:pt x="459" y="1198"/>
                  </a:lnTo>
                  <a:lnTo>
                    <a:pt x="373" y="1245"/>
                  </a:lnTo>
                  <a:lnTo>
                    <a:pt x="270" y="1295"/>
                  </a:lnTo>
                  <a:lnTo>
                    <a:pt x="175" y="1295"/>
                  </a:lnTo>
                  <a:lnTo>
                    <a:pt x="111" y="1258"/>
                  </a:lnTo>
                  <a:lnTo>
                    <a:pt x="26" y="1106"/>
                  </a:lnTo>
                  <a:lnTo>
                    <a:pt x="0" y="950"/>
                  </a:lnTo>
                  <a:lnTo>
                    <a:pt x="8" y="749"/>
                  </a:lnTo>
                  <a:lnTo>
                    <a:pt x="73" y="495"/>
                  </a:lnTo>
                  <a:lnTo>
                    <a:pt x="137" y="331"/>
                  </a:lnTo>
                  <a:lnTo>
                    <a:pt x="232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24" y="1430"/>
              <a:ext cx="218" cy="24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73" y="0"/>
                </a:cxn>
                <a:cxn ang="0">
                  <a:pos x="182" y="0"/>
                </a:cxn>
                <a:cxn ang="0">
                  <a:pos x="383" y="22"/>
                </a:cxn>
                <a:cxn ang="0">
                  <a:pos x="620" y="35"/>
                </a:cxn>
                <a:cxn ang="0">
                  <a:pos x="711" y="77"/>
                </a:cxn>
                <a:cxn ang="0">
                  <a:pos x="749" y="132"/>
                </a:cxn>
                <a:cxn ang="0">
                  <a:pos x="758" y="215"/>
                </a:cxn>
                <a:cxn ang="0">
                  <a:pos x="732" y="302"/>
                </a:cxn>
                <a:cxn ang="0">
                  <a:pos x="659" y="435"/>
                </a:cxn>
                <a:cxn ang="0">
                  <a:pos x="564" y="546"/>
                </a:cxn>
                <a:cxn ang="0">
                  <a:pos x="491" y="646"/>
                </a:cxn>
                <a:cxn ang="0">
                  <a:pos x="461" y="724"/>
                </a:cxn>
                <a:cxn ang="0">
                  <a:pos x="439" y="779"/>
                </a:cxn>
                <a:cxn ang="0">
                  <a:pos x="447" y="821"/>
                </a:cxn>
                <a:cxn ang="0">
                  <a:pos x="452" y="848"/>
                </a:cxn>
                <a:cxn ang="0">
                  <a:pos x="539" y="848"/>
                </a:cxn>
                <a:cxn ang="0">
                  <a:pos x="672" y="825"/>
                </a:cxn>
                <a:cxn ang="0">
                  <a:pos x="758" y="825"/>
                </a:cxn>
                <a:cxn ang="0">
                  <a:pos x="848" y="862"/>
                </a:cxn>
                <a:cxn ang="0">
                  <a:pos x="874" y="908"/>
                </a:cxn>
                <a:cxn ang="0">
                  <a:pos x="848" y="949"/>
                </a:cxn>
                <a:cxn ang="0">
                  <a:pos x="809" y="964"/>
                </a:cxn>
                <a:cxn ang="0">
                  <a:pos x="749" y="945"/>
                </a:cxn>
                <a:cxn ang="0">
                  <a:pos x="667" y="894"/>
                </a:cxn>
                <a:cxn ang="0">
                  <a:pos x="581" y="903"/>
                </a:cxn>
                <a:cxn ang="0">
                  <a:pos x="439" y="931"/>
                </a:cxn>
                <a:cxn ang="0">
                  <a:pos x="397" y="921"/>
                </a:cxn>
                <a:cxn ang="0">
                  <a:pos x="375" y="890"/>
                </a:cxn>
                <a:cxn ang="0">
                  <a:pos x="375" y="812"/>
                </a:cxn>
                <a:cxn ang="0">
                  <a:pos x="375" y="701"/>
                </a:cxn>
                <a:cxn ang="0">
                  <a:pos x="435" y="618"/>
                </a:cxn>
                <a:cxn ang="0">
                  <a:pos x="525" y="494"/>
                </a:cxn>
                <a:cxn ang="0">
                  <a:pos x="603" y="385"/>
                </a:cxn>
                <a:cxn ang="0">
                  <a:pos x="655" y="302"/>
                </a:cxn>
                <a:cxn ang="0">
                  <a:pos x="681" y="229"/>
                </a:cxn>
                <a:cxn ang="0">
                  <a:pos x="667" y="187"/>
                </a:cxn>
                <a:cxn ang="0">
                  <a:pos x="633" y="137"/>
                </a:cxn>
                <a:cxn ang="0">
                  <a:pos x="581" y="122"/>
                </a:cxn>
                <a:cxn ang="0">
                  <a:pos x="525" y="122"/>
                </a:cxn>
                <a:cxn ang="0">
                  <a:pos x="400" y="122"/>
                </a:cxn>
                <a:cxn ang="0">
                  <a:pos x="215" y="159"/>
                </a:cxn>
                <a:cxn ang="0">
                  <a:pos x="78" y="174"/>
                </a:cxn>
                <a:cxn ang="0">
                  <a:pos x="22" y="159"/>
                </a:cxn>
                <a:cxn ang="0">
                  <a:pos x="0" y="137"/>
                </a:cxn>
                <a:cxn ang="0">
                  <a:pos x="0" y="91"/>
                </a:cxn>
              </a:cxnLst>
              <a:rect l="0" t="0" r="r" b="b"/>
              <a:pathLst>
                <a:path w="874" h="964">
                  <a:moveTo>
                    <a:pt x="0" y="91"/>
                  </a:moveTo>
                  <a:lnTo>
                    <a:pt x="73" y="0"/>
                  </a:lnTo>
                  <a:lnTo>
                    <a:pt x="182" y="0"/>
                  </a:lnTo>
                  <a:lnTo>
                    <a:pt x="383" y="22"/>
                  </a:lnTo>
                  <a:lnTo>
                    <a:pt x="620" y="35"/>
                  </a:lnTo>
                  <a:lnTo>
                    <a:pt x="711" y="77"/>
                  </a:lnTo>
                  <a:lnTo>
                    <a:pt x="749" y="132"/>
                  </a:lnTo>
                  <a:lnTo>
                    <a:pt x="758" y="215"/>
                  </a:lnTo>
                  <a:lnTo>
                    <a:pt x="732" y="302"/>
                  </a:lnTo>
                  <a:lnTo>
                    <a:pt x="659" y="435"/>
                  </a:lnTo>
                  <a:lnTo>
                    <a:pt x="564" y="546"/>
                  </a:lnTo>
                  <a:lnTo>
                    <a:pt x="491" y="646"/>
                  </a:lnTo>
                  <a:lnTo>
                    <a:pt x="461" y="724"/>
                  </a:lnTo>
                  <a:lnTo>
                    <a:pt x="439" y="779"/>
                  </a:lnTo>
                  <a:lnTo>
                    <a:pt x="447" y="821"/>
                  </a:lnTo>
                  <a:lnTo>
                    <a:pt x="452" y="848"/>
                  </a:lnTo>
                  <a:lnTo>
                    <a:pt x="539" y="848"/>
                  </a:lnTo>
                  <a:lnTo>
                    <a:pt x="672" y="825"/>
                  </a:lnTo>
                  <a:lnTo>
                    <a:pt x="758" y="825"/>
                  </a:lnTo>
                  <a:lnTo>
                    <a:pt x="848" y="862"/>
                  </a:lnTo>
                  <a:lnTo>
                    <a:pt x="874" y="908"/>
                  </a:lnTo>
                  <a:lnTo>
                    <a:pt x="848" y="949"/>
                  </a:lnTo>
                  <a:lnTo>
                    <a:pt x="809" y="964"/>
                  </a:lnTo>
                  <a:lnTo>
                    <a:pt x="749" y="945"/>
                  </a:lnTo>
                  <a:lnTo>
                    <a:pt x="667" y="894"/>
                  </a:lnTo>
                  <a:lnTo>
                    <a:pt x="581" y="903"/>
                  </a:lnTo>
                  <a:lnTo>
                    <a:pt x="439" y="931"/>
                  </a:lnTo>
                  <a:lnTo>
                    <a:pt x="397" y="921"/>
                  </a:lnTo>
                  <a:lnTo>
                    <a:pt x="375" y="890"/>
                  </a:lnTo>
                  <a:lnTo>
                    <a:pt x="375" y="812"/>
                  </a:lnTo>
                  <a:lnTo>
                    <a:pt x="375" y="701"/>
                  </a:lnTo>
                  <a:lnTo>
                    <a:pt x="435" y="618"/>
                  </a:lnTo>
                  <a:lnTo>
                    <a:pt x="525" y="494"/>
                  </a:lnTo>
                  <a:lnTo>
                    <a:pt x="603" y="385"/>
                  </a:lnTo>
                  <a:lnTo>
                    <a:pt x="655" y="302"/>
                  </a:lnTo>
                  <a:lnTo>
                    <a:pt x="681" y="229"/>
                  </a:lnTo>
                  <a:lnTo>
                    <a:pt x="667" y="187"/>
                  </a:lnTo>
                  <a:lnTo>
                    <a:pt x="633" y="137"/>
                  </a:lnTo>
                  <a:lnTo>
                    <a:pt x="581" y="122"/>
                  </a:lnTo>
                  <a:lnTo>
                    <a:pt x="525" y="122"/>
                  </a:lnTo>
                  <a:lnTo>
                    <a:pt x="400" y="122"/>
                  </a:lnTo>
                  <a:lnTo>
                    <a:pt x="215" y="159"/>
                  </a:lnTo>
                  <a:lnTo>
                    <a:pt x="78" y="174"/>
                  </a:lnTo>
                  <a:lnTo>
                    <a:pt x="22" y="159"/>
                  </a:lnTo>
                  <a:lnTo>
                    <a:pt x="0" y="137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90" y="1375"/>
              <a:ext cx="277" cy="229"/>
            </a:xfrm>
            <a:custGeom>
              <a:avLst/>
              <a:gdLst/>
              <a:ahLst/>
              <a:cxnLst>
                <a:cxn ang="0">
                  <a:pos x="903" y="382"/>
                </a:cxn>
                <a:cxn ang="0">
                  <a:pos x="921" y="262"/>
                </a:cxn>
                <a:cxn ang="0">
                  <a:pos x="985" y="217"/>
                </a:cxn>
                <a:cxn ang="0">
                  <a:pos x="1063" y="207"/>
                </a:cxn>
                <a:cxn ang="0">
                  <a:pos x="1110" y="262"/>
                </a:cxn>
                <a:cxn ang="0">
                  <a:pos x="1089" y="367"/>
                </a:cxn>
                <a:cxn ang="0">
                  <a:pos x="1045" y="509"/>
                </a:cxn>
                <a:cxn ang="0">
                  <a:pos x="959" y="670"/>
                </a:cxn>
                <a:cxn ang="0">
                  <a:pos x="851" y="808"/>
                </a:cxn>
                <a:cxn ang="0">
                  <a:pos x="761" y="881"/>
                </a:cxn>
                <a:cxn ang="0">
                  <a:pos x="662" y="918"/>
                </a:cxn>
                <a:cxn ang="0">
                  <a:pos x="567" y="905"/>
                </a:cxn>
                <a:cxn ang="0">
                  <a:pos x="494" y="863"/>
                </a:cxn>
                <a:cxn ang="0">
                  <a:pos x="468" y="794"/>
                </a:cxn>
                <a:cxn ang="0">
                  <a:pos x="439" y="676"/>
                </a:cxn>
                <a:cxn ang="0">
                  <a:pos x="404" y="455"/>
                </a:cxn>
                <a:cxn ang="0">
                  <a:pos x="378" y="304"/>
                </a:cxn>
                <a:cxn ang="0">
                  <a:pos x="378" y="124"/>
                </a:cxn>
                <a:cxn ang="0">
                  <a:pos x="361" y="93"/>
                </a:cxn>
                <a:cxn ang="0">
                  <a:pos x="310" y="83"/>
                </a:cxn>
                <a:cxn ang="0">
                  <a:pos x="250" y="134"/>
                </a:cxn>
                <a:cxn ang="0">
                  <a:pos x="194" y="217"/>
                </a:cxn>
                <a:cxn ang="0">
                  <a:pos x="129" y="262"/>
                </a:cxn>
                <a:cxn ang="0">
                  <a:pos x="30" y="262"/>
                </a:cxn>
                <a:cxn ang="0">
                  <a:pos x="0" y="234"/>
                </a:cxn>
                <a:cxn ang="0">
                  <a:pos x="0" y="189"/>
                </a:cxn>
                <a:cxn ang="0">
                  <a:pos x="43" y="147"/>
                </a:cxn>
                <a:cxn ang="0">
                  <a:pos x="90" y="161"/>
                </a:cxn>
                <a:cxn ang="0">
                  <a:pos x="133" y="152"/>
                </a:cxn>
                <a:cxn ang="0">
                  <a:pos x="211" y="93"/>
                </a:cxn>
                <a:cxn ang="0">
                  <a:pos x="288" y="28"/>
                </a:cxn>
                <a:cxn ang="0">
                  <a:pos x="361" y="10"/>
                </a:cxn>
                <a:cxn ang="0">
                  <a:pos x="465" y="0"/>
                </a:cxn>
                <a:cxn ang="0">
                  <a:pos x="468" y="51"/>
                </a:cxn>
                <a:cxn ang="0">
                  <a:pos x="444" y="106"/>
                </a:cxn>
                <a:cxn ang="0">
                  <a:pos x="439" y="248"/>
                </a:cxn>
                <a:cxn ang="0">
                  <a:pos x="468" y="437"/>
                </a:cxn>
                <a:cxn ang="0">
                  <a:pos x="516" y="620"/>
                </a:cxn>
                <a:cxn ang="0">
                  <a:pos x="559" y="730"/>
                </a:cxn>
                <a:cxn ang="0">
                  <a:pos x="624" y="781"/>
                </a:cxn>
                <a:cxn ang="0">
                  <a:pos x="688" y="781"/>
                </a:cxn>
                <a:cxn ang="0">
                  <a:pos x="753" y="730"/>
                </a:cxn>
                <a:cxn ang="0">
                  <a:pos x="839" y="615"/>
                </a:cxn>
                <a:cxn ang="0">
                  <a:pos x="895" y="450"/>
                </a:cxn>
                <a:cxn ang="0">
                  <a:pos x="903" y="382"/>
                </a:cxn>
              </a:cxnLst>
              <a:rect l="0" t="0" r="r" b="b"/>
              <a:pathLst>
                <a:path w="1110" h="918">
                  <a:moveTo>
                    <a:pt x="903" y="382"/>
                  </a:moveTo>
                  <a:lnTo>
                    <a:pt x="921" y="262"/>
                  </a:lnTo>
                  <a:lnTo>
                    <a:pt x="985" y="217"/>
                  </a:lnTo>
                  <a:lnTo>
                    <a:pt x="1063" y="207"/>
                  </a:lnTo>
                  <a:lnTo>
                    <a:pt x="1110" y="262"/>
                  </a:lnTo>
                  <a:lnTo>
                    <a:pt x="1089" y="367"/>
                  </a:lnTo>
                  <a:lnTo>
                    <a:pt x="1045" y="509"/>
                  </a:lnTo>
                  <a:lnTo>
                    <a:pt x="959" y="670"/>
                  </a:lnTo>
                  <a:lnTo>
                    <a:pt x="851" y="808"/>
                  </a:lnTo>
                  <a:lnTo>
                    <a:pt x="761" y="881"/>
                  </a:lnTo>
                  <a:lnTo>
                    <a:pt x="662" y="918"/>
                  </a:lnTo>
                  <a:lnTo>
                    <a:pt x="567" y="905"/>
                  </a:lnTo>
                  <a:lnTo>
                    <a:pt x="494" y="863"/>
                  </a:lnTo>
                  <a:lnTo>
                    <a:pt x="468" y="794"/>
                  </a:lnTo>
                  <a:lnTo>
                    <a:pt x="439" y="676"/>
                  </a:lnTo>
                  <a:lnTo>
                    <a:pt x="404" y="455"/>
                  </a:lnTo>
                  <a:lnTo>
                    <a:pt x="378" y="304"/>
                  </a:lnTo>
                  <a:lnTo>
                    <a:pt x="378" y="124"/>
                  </a:lnTo>
                  <a:lnTo>
                    <a:pt x="361" y="93"/>
                  </a:lnTo>
                  <a:lnTo>
                    <a:pt x="310" y="83"/>
                  </a:lnTo>
                  <a:lnTo>
                    <a:pt x="250" y="134"/>
                  </a:lnTo>
                  <a:lnTo>
                    <a:pt x="194" y="217"/>
                  </a:lnTo>
                  <a:lnTo>
                    <a:pt x="129" y="262"/>
                  </a:lnTo>
                  <a:lnTo>
                    <a:pt x="30" y="262"/>
                  </a:lnTo>
                  <a:lnTo>
                    <a:pt x="0" y="234"/>
                  </a:lnTo>
                  <a:lnTo>
                    <a:pt x="0" y="189"/>
                  </a:lnTo>
                  <a:lnTo>
                    <a:pt x="43" y="147"/>
                  </a:lnTo>
                  <a:lnTo>
                    <a:pt x="90" y="161"/>
                  </a:lnTo>
                  <a:lnTo>
                    <a:pt x="133" y="152"/>
                  </a:lnTo>
                  <a:lnTo>
                    <a:pt x="211" y="93"/>
                  </a:lnTo>
                  <a:lnTo>
                    <a:pt x="288" y="28"/>
                  </a:lnTo>
                  <a:lnTo>
                    <a:pt x="361" y="10"/>
                  </a:lnTo>
                  <a:lnTo>
                    <a:pt x="465" y="0"/>
                  </a:lnTo>
                  <a:lnTo>
                    <a:pt x="468" y="51"/>
                  </a:lnTo>
                  <a:lnTo>
                    <a:pt x="444" y="106"/>
                  </a:lnTo>
                  <a:lnTo>
                    <a:pt x="439" y="248"/>
                  </a:lnTo>
                  <a:lnTo>
                    <a:pt x="468" y="437"/>
                  </a:lnTo>
                  <a:lnTo>
                    <a:pt x="516" y="620"/>
                  </a:lnTo>
                  <a:lnTo>
                    <a:pt x="559" y="730"/>
                  </a:lnTo>
                  <a:lnTo>
                    <a:pt x="624" y="781"/>
                  </a:lnTo>
                  <a:lnTo>
                    <a:pt x="688" y="781"/>
                  </a:lnTo>
                  <a:lnTo>
                    <a:pt x="753" y="730"/>
                  </a:lnTo>
                  <a:lnTo>
                    <a:pt x="839" y="615"/>
                  </a:lnTo>
                  <a:lnTo>
                    <a:pt x="895" y="450"/>
                  </a:lnTo>
                  <a:lnTo>
                    <a:pt x="903" y="3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221" y="855"/>
              <a:ext cx="196" cy="363"/>
            </a:xfrm>
            <a:custGeom>
              <a:avLst/>
              <a:gdLst/>
              <a:ahLst/>
              <a:cxnLst>
                <a:cxn ang="0">
                  <a:pos x="498" y="1101"/>
                </a:cxn>
                <a:cxn ang="0">
                  <a:pos x="627" y="1240"/>
                </a:cxn>
                <a:cxn ang="0">
                  <a:pos x="679" y="1240"/>
                </a:cxn>
                <a:cxn ang="0">
                  <a:pos x="765" y="1295"/>
                </a:cxn>
                <a:cxn ang="0">
                  <a:pos x="782" y="1358"/>
                </a:cxn>
                <a:cxn ang="0">
                  <a:pos x="756" y="1441"/>
                </a:cxn>
                <a:cxn ang="0">
                  <a:pos x="687" y="1451"/>
                </a:cxn>
                <a:cxn ang="0">
                  <a:pos x="601" y="1386"/>
                </a:cxn>
                <a:cxn ang="0">
                  <a:pos x="429" y="1212"/>
                </a:cxn>
                <a:cxn ang="0">
                  <a:pos x="318" y="1047"/>
                </a:cxn>
                <a:cxn ang="0">
                  <a:pos x="266" y="918"/>
                </a:cxn>
                <a:cxn ang="0">
                  <a:pos x="231" y="698"/>
                </a:cxn>
                <a:cxn ang="0">
                  <a:pos x="231" y="413"/>
                </a:cxn>
                <a:cxn ang="0">
                  <a:pos x="223" y="340"/>
                </a:cxn>
                <a:cxn ang="0">
                  <a:pos x="172" y="285"/>
                </a:cxn>
                <a:cxn ang="0">
                  <a:pos x="25" y="294"/>
                </a:cxn>
                <a:cxn ang="0">
                  <a:pos x="0" y="266"/>
                </a:cxn>
                <a:cxn ang="0">
                  <a:pos x="34" y="248"/>
                </a:cxn>
                <a:cxn ang="0">
                  <a:pos x="137" y="239"/>
                </a:cxn>
                <a:cxn ang="0">
                  <a:pos x="155" y="220"/>
                </a:cxn>
                <a:cxn ang="0">
                  <a:pos x="8" y="128"/>
                </a:cxn>
                <a:cxn ang="0">
                  <a:pos x="8" y="92"/>
                </a:cxn>
                <a:cxn ang="0">
                  <a:pos x="34" y="83"/>
                </a:cxn>
                <a:cxn ang="0">
                  <a:pos x="155" y="156"/>
                </a:cxn>
                <a:cxn ang="0">
                  <a:pos x="181" y="146"/>
                </a:cxn>
                <a:cxn ang="0">
                  <a:pos x="155" y="9"/>
                </a:cxn>
                <a:cxn ang="0">
                  <a:pos x="172" y="0"/>
                </a:cxn>
                <a:cxn ang="0">
                  <a:pos x="189" y="9"/>
                </a:cxn>
                <a:cxn ang="0">
                  <a:pos x="223" y="146"/>
                </a:cxn>
                <a:cxn ang="0">
                  <a:pos x="249" y="156"/>
                </a:cxn>
                <a:cxn ang="0">
                  <a:pos x="318" y="9"/>
                </a:cxn>
                <a:cxn ang="0">
                  <a:pos x="335" y="9"/>
                </a:cxn>
                <a:cxn ang="0">
                  <a:pos x="335" y="55"/>
                </a:cxn>
                <a:cxn ang="0">
                  <a:pos x="292" y="174"/>
                </a:cxn>
                <a:cxn ang="0">
                  <a:pos x="292" y="239"/>
                </a:cxn>
                <a:cxn ang="0">
                  <a:pos x="309" y="322"/>
                </a:cxn>
                <a:cxn ang="0">
                  <a:pos x="300" y="431"/>
                </a:cxn>
                <a:cxn ang="0">
                  <a:pos x="309" y="633"/>
                </a:cxn>
                <a:cxn ang="0">
                  <a:pos x="326" y="762"/>
                </a:cxn>
                <a:cxn ang="0">
                  <a:pos x="370" y="909"/>
                </a:cxn>
                <a:cxn ang="0">
                  <a:pos x="429" y="1019"/>
                </a:cxn>
                <a:cxn ang="0">
                  <a:pos x="498" y="1101"/>
                </a:cxn>
              </a:cxnLst>
              <a:rect l="0" t="0" r="r" b="b"/>
              <a:pathLst>
                <a:path w="782" h="1451">
                  <a:moveTo>
                    <a:pt x="498" y="1101"/>
                  </a:moveTo>
                  <a:lnTo>
                    <a:pt x="627" y="1240"/>
                  </a:lnTo>
                  <a:lnTo>
                    <a:pt x="679" y="1240"/>
                  </a:lnTo>
                  <a:lnTo>
                    <a:pt x="765" y="1295"/>
                  </a:lnTo>
                  <a:lnTo>
                    <a:pt x="782" y="1358"/>
                  </a:lnTo>
                  <a:lnTo>
                    <a:pt x="756" y="1441"/>
                  </a:lnTo>
                  <a:lnTo>
                    <a:pt x="687" y="1451"/>
                  </a:lnTo>
                  <a:lnTo>
                    <a:pt x="601" y="1386"/>
                  </a:lnTo>
                  <a:lnTo>
                    <a:pt x="429" y="1212"/>
                  </a:lnTo>
                  <a:lnTo>
                    <a:pt x="318" y="1047"/>
                  </a:lnTo>
                  <a:lnTo>
                    <a:pt x="266" y="918"/>
                  </a:lnTo>
                  <a:lnTo>
                    <a:pt x="231" y="698"/>
                  </a:lnTo>
                  <a:lnTo>
                    <a:pt x="231" y="413"/>
                  </a:lnTo>
                  <a:lnTo>
                    <a:pt x="223" y="340"/>
                  </a:lnTo>
                  <a:lnTo>
                    <a:pt x="172" y="285"/>
                  </a:lnTo>
                  <a:lnTo>
                    <a:pt x="25" y="294"/>
                  </a:lnTo>
                  <a:lnTo>
                    <a:pt x="0" y="266"/>
                  </a:lnTo>
                  <a:lnTo>
                    <a:pt x="34" y="248"/>
                  </a:lnTo>
                  <a:lnTo>
                    <a:pt x="137" y="239"/>
                  </a:lnTo>
                  <a:lnTo>
                    <a:pt x="155" y="220"/>
                  </a:lnTo>
                  <a:lnTo>
                    <a:pt x="8" y="128"/>
                  </a:lnTo>
                  <a:lnTo>
                    <a:pt x="8" y="92"/>
                  </a:lnTo>
                  <a:lnTo>
                    <a:pt x="34" y="83"/>
                  </a:lnTo>
                  <a:lnTo>
                    <a:pt x="155" y="156"/>
                  </a:lnTo>
                  <a:lnTo>
                    <a:pt x="181" y="146"/>
                  </a:lnTo>
                  <a:lnTo>
                    <a:pt x="155" y="9"/>
                  </a:lnTo>
                  <a:lnTo>
                    <a:pt x="172" y="0"/>
                  </a:lnTo>
                  <a:lnTo>
                    <a:pt x="189" y="9"/>
                  </a:lnTo>
                  <a:lnTo>
                    <a:pt x="223" y="146"/>
                  </a:lnTo>
                  <a:lnTo>
                    <a:pt x="249" y="156"/>
                  </a:lnTo>
                  <a:lnTo>
                    <a:pt x="318" y="9"/>
                  </a:lnTo>
                  <a:lnTo>
                    <a:pt x="335" y="9"/>
                  </a:lnTo>
                  <a:lnTo>
                    <a:pt x="335" y="55"/>
                  </a:lnTo>
                  <a:lnTo>
                    <a:pt x="292" y="174"/>
                  </a:lnTo>
                  <a:lnTo>
                    <a:pt x="292" y="239"/>
                  </a:lnTo>
                  <a:lnTo>
                    <a:pt x="309" y="322"/>
                  </a:lnTo>
                  <a:lnTo>
                    <a:pt x="300" y="431"/>
                  </a:lnTo>
                  <a:lnTo>
                    <a:pt x="309" y="633"/>
                  </a:lnTo>
                  <a:lnTo>
                    <a:pt x="326" y="762"/>
                  </a:lnTo>
                  <a:lnTo>
                    <a:pt x="370" y="909"/>
                  </a:lnTo>
                  <a:lnTo>
                    <a:pt x="429" y="1019"/>
                  </a:lnTo>
                  <a:lnTo>
                    <a:pt x="498" y="1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58" y="887"/>
              <a:ext cx="256" cy="340"/>
            </a:xfrm>
            <a:custGeom>
              <a:avLst/>
              <a:gdLst/>
              <a:ahLst/>
              <a:cxnLst>
                <a:cxn ang="0">
                  <a:pos x="17" y="1203"/>
                </a:cxn>
                <a:cxn ang="0">
                  <a:pos x="0" y="1266"/>
                </a:cxn>
                <a:cxn ang="0">
                  <a:pos x="17" y="1358"/>
                </a:cxn>
                <a:cxn ang="0">
                  <a:pos x="77" y="1358"/>
                </a:cxn>
                <a:cxn ang="0">
                  <a:pos x="258" y="1321"/>
                </a:cxn>
                <a:cxn ang="0">
                  <a:pos x="456" y="1247"/>
                </a:cxn>
                <a:cxn ang="0">
                  <a:pos x="619" y="1129"/>
                </a:cxn>
                <a:cxn ang="0">
                  <a:pos x="714" y="973"/>
                </a:cxn>
                <a:cxn ang="0">
                  <a:pos x="799" y="707"/>
                </a:cxn>
                <a:cxn ang="0">
                  <a:pos x="825" y="459"/>
                </a:cxn>
                <a:cxn ang="0">
                  <a:pos x="825" y="340"/>
                </a:cxn>
                <a:cxn ang="0">
                  <a:pos x="868" y="266"/>
                </a:cxn>
                <a:cxn ang="0">
                  <a:pos x="945" y="239"/>
                </a:cxn>
                <a:cxn ang="0">
                  <a:pos x="1014" y="239"/>
                </a:cxn>
                <a:cxn ang="0">
                  <a:pos x="1023" y="202"/>
                </a:cxn>
                <a:cxn ang="0">
                  <a:pos x="920" y="211"/>
                </a:cxn>
                <a:cxn ang="0">
                  <a:pos x="903" y="183"/>
                </a:cxn>
                <a:cxn ang="0">
                  <a:pos x="988" y="83"/>
                </a:cxn>
                <a:cxn ang="0">
                  <a:pos x="971" y="55"/>
                </a:cxn>
                <a:cxn ang="0">
                  <a:pos x="954" y="74"/>
                </a:cxn>
                <a:cxn ang="0">
                  <a:pos x="886" y="146"/>
                </a:cxn>
                <a:cxn ang="0">
                  <a:pos x="868" y="146"/>
                </a:cxn>
                <a:cxn ang="0">
                  <a:pos x="868" y="18"/>
                </a:cxn>
                <a:cxn ang="0">
                  <a:pos x="851" y="0"/>
                </a:cxn>
                <a:cxn ang="0">
                  <a:pos x="825" y="9"/>
                </a:cxn>
                <a:cxn ang="0">
                  <a:pos x="834" y="146"/>
                </a:cxn>
                <a:cxn ang="0">
                  <a:pos x="816" y="156"/>
                </a:cxn>
                <a:cxn ang="0">
                  <a:pos x="747" y="83"/>
                </a:cxn>
                <a:cxn ang="0">
                  <a:pos x="697" y="74"/>
                </a:cxn>
                <a:cxn ang="0">
                  <a:pos x="705" y="111"/>
                </a:cxn>
                <a:cxn ang="0">
                  <a:pos x="782" y="192"/>
                </a:cxn>
                <a:cxn ang="0">
                  <a:pos x="782" y="239"/>
                </a:cxn>
                <a:cxn ang="0">
                  <a:pos x="756" y="331"/>
                </a:cxn>
                <a:cxn ang="0">
                  <a:pos x="756" y="413"/>
                </a:cxn>
                <a:cxn ang="0">
                  <a:pos x="756" y="551"/>
                </a:cxn>
                <a:cxn ang="0">
                  <a:pos x="721" y="725"/>
                </a:cxn>
                <a:cxn ang="0">
                  <a:pos x="688" y="835"/>
                </a:cxn>
                <a:cxn ang="0">
                  <a:pos x="627" y="973"/>
                </a:cxn>
                <a:cxn ang="0">
                  <a:pos x="558" y="1083"/>
                </a:cxn>
                <a:cxn ang="0">
                  <a:pos x="508" y="1138"/>
                </a:cxn>
                <a:cxn ang="0">
                  <a:pos x="369" y="1184"/>
                </a:cxn>
                <a:cxn ang="0">
                  <a:pos x="241" y="1203"/>
                </a:cxn>
                <a:cxn ang="0">
                  <a:pos x="111" y="1221"/>
                </a:cxn>
                <a:cxn ang="0">
                  <a:pos x="17" y="1203"/>
                </a:cxn>
              </a:cxnLst>
              <a:rect l="0" t="0" r="r" b="b"/>
              <a:pathLst>
                <a:path w="1023" h="1358">
                  <a:moveTo>
                    <a:pt x="17" y="1203"/>
                  </a:moveTo>
                  <a:lnTo>
                    <a:pt x="0" y="1266"/>
                  </a:lnTo>
                  <a:lnTo>
                    <a:pt x="17" y="1358"/>
                  </a:lnTo>
                  <a:lnTo>
                    <a:pt x="77" y="1358"/>
                  </a:lnTo>
                  <a:lnTo>
                    <a:pt x="258" y="1321"/>
                  </a:lnTo>
                  <a:lnTo>
                    <a:pt x="456" y="1247"/>
                  </a:lnTo>
                  <a:lnTo>
                    <a:pt x="619" y="1129"/>
                  </a:lnTo>
                  <a:lnTo>
                    <a:pt x="714" y="973"/>
                  </a:lnTo>
                  <a:lnTo>
                    <a:pt x="799" y="707"/>
                  </a:lnTo>
                  <a:lnTo>
                    <a:pt x="825" y="459"/>
                  </a:lnTo>
                  <a:lnTo>
                    <a:pt x="825" y="340"/>
                  </a:lnTo>
                  <a:lnTo>
                    <a:pt x="868" y="266"/>
                  </a:lnTo>
                  <a:lnTo>
                    <a:pt x="945" y="239"/>
                  </a:lnTo>
                  <a:lnTo>
                    <a:pt x="1014" y="239"/>
                  </a:lnTo>
                  <a:lnTo>
                    <a:pt x="1023" y="202"/>
                  </a:lnTo>
                  <a:lnTo>
                    <a:pt x="920" y="211"/>
                  </a:lnTo>
                  <a:lnTo>
                    <a:pt x="903" y="183"/>
                  </a:lnTo>
                  <a:lnTo>
                    <a:pt x="988" y="83"/>
                  </a:lnTo>
                  <a:lnTo>
                    <a:pt x="971" y="55"/>
                  </a:lnTo>
                  <a:lnTo>
                    <a:pt x="954" y="74"/>
                  </a:lnTo>
                  <a:lnTo>
                    <a:pt x="886" y="146"/>
                  </a:lnTo>
                  <a:lnTo>
                    <a:pt x="868" y="146"/>
                  </a:lnTo>
                  <a:lnTo>
                    <a:pt x="868" y="18"/>
                  </a:lnTo>
                  <a:lnTo>
                    <a:pt x="851" y="0"/>
                  </a:lnTo>
                  <a:lnTo>
                    <a:pt x="825" y="9"/>
                  </a:lnTo>
                  <a:lnTo>
                    <a:pt x="834" y="146"/>
                  </a:lnTo>
                  <a:lnTo>
                    <a:pt x="816" y="156"/>
                  </a:lnTo>
                  <a:lnTo>
                    <a:pt x="747" y="83"/>
                  </a:lnTo>
                  <a:lnTo>
                    <a:pt x="697" y="74"/>
                  </a:lnTo>
                  <a:lnTo>
                    <a:pt x="705" y="111"/>
                  </a:lnTo>
                  <a:lnTo>
                    <a:pt x="782" y="192"/>
                  </a:lnTo>
                  <a:lnTo>
                    <a:pt x="782" y="239"/>
                  </a:lnTo>
                  <a:lnTo>
                    <a:pt x="756" y="331"/>
                  </a:lnTo>
                  <a:lnTo>
                    <a:pt x="756" y="413"/>
                  </a:lnTo>
                  <a:lnTo>
                    <a:pt x="756" y="551"/>
                  </a:lnTo>
                  <a:lnTo>
                    <a:pt x="721" y="725"/>
                  </a:lnTo>
                  <a:lnTo>
                    <a:pt x="688" y="835"/>
                  </a:lnTo>
                  <a:lnTo>
                    <a:pt x="627" y="973"/>
                  </a:lnTo>
                  <a:lnTo>
                    <a:pt x="558" y="1083"/>
                  </a:lnTo>
                  <a:lnTo>
                    <a:pt x="508" y="1138"/>
                  </a:lnTo>
                  <a:lnTo>
                    <a:pt x="369" y="1184"/>
                  </a:lnTo>
                  <a:lnTo>
                    <a:pt x="241" y="1203"/>
                  </a:lnTo>
                  <a:lnTo>
                    <a:pt x="111" y="1221"/>
                  </a:lnTo>
                  <a:lnTo>
                    <a:pt x="17" y="120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JUSTIFICAÇÃO,</a:t>
            </a:r>
            <a:br>
              <a:rPr lang="pt-BR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pt-BR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REGENERAÇÃO E ADOÇÃO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</a:rPr>
              <a:t>Adoção.</a:t>
            </a:r>
            <a:r>
              <a:rPr lang="pt-BR" dirty="0">
                <a:solidFill>
                  <a:schemeClr val="bg1"/>
                </a:solidFill>
              </a:rPr>
              <a:t> O crente se constitui filho de Deus.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</a:rPr>
              <a:t>As três são simultâneas</a:t>
            </a:r>
            <a:r>
              <a:rPr lang="pt-BR" dirty="0">
                <a:solidFill>
                  <a:schemeClr val="bg1"/>
                </a:solidFill>
              </a:rPr>
              <a:t> e se obtém pela fé.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714612" y="157161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643042" y="1428736"/>
            <a:ext cx="990600" cy="1295400"/>
            <a:chOff x="90" y="855"/>
            <a:chExt cx="624" cy="816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" y="855"/>
              <a:ext cx="62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393" y="972"/>
              <a:ext cx="168" cy="181"/>
            </a:xfrm>
            <a:custGeom>
              <a:avLst/>
              <a:gdLst/>
              <a:ahLst/>
              <a:cxnLst>
                <a:cxn ang="0">
                  <a:pos x="434" y="344"/>
                </a:cxn>
                <a:cxn ang="0">
                  <a:pos x="417" y="211"/>
                </a:cxn>
                <a:cxn ang="0">
                  <a:pos x="382" y="92"/>
                </a:cxn>
                <a:cxn ang="0">
                  <a:pos x="318" y="28"/>
                </a:cxn>
                <a:cxn ang="0">
                  <a:pos x="207" y="0"/>
                </a:cxn>
                <a:cxn ang="0">
                  <a:pos x="112" y="28"/>
                </a:cxn>
                <a:cxn ang="0">
                  <a:pos x="21" y="147"/>
                </a:cxn>
                <a:cxn ang="0">
                  <a:pos x="0" y="289"/>
                </a:cxn>
                <a:cxn ang="0">
                  <a:pos x="21" y="441"/>
                </a:cxn>
                <a:cxn ang="0">
                  <a:pos x="56" y="533"/>
                </a:cxn>
                <a:cxn ang="0">
                  <a:pos x="99" y="629"/>
                </a:cxn>
                <a:cxn ang="0">
                  <a:pos x="146" y="694"/>
                </a:cxn>
                <a:cxn ang="0">
                  <a:pos x="198" y="726"/>
                </a:cxn>
                <a:cxn ang="0">
                  <a:pos x="271" y="698"/>
                </a:cxn>
                <a:cxn ang="0">
                  <a:pos x="344" y="633"/>
                </a:cxn>
                <a:cxn ang="0">
                  <a:pos x="391" y="542"/>
                </a:cxn>
                <a:cxn ang="0">
                  <a:pos x="434" y="464"/>
                </a:cxn>
                <a:cxn ang="0">
                  <a:pos x="448" y="418"/>
                </a:cxn>
                <a:cxn ang="0">
                  <a:pos x="632" y="350"/>
                </a:cxn>
                <a:cxn ang="0">
                  <a:pos x="671" y="322"/>
                </a:cxn>
                <a:cxn ang="0">
                  <a:pos x="649" y="280"/>
                </a:cxn>
                <a:cxn ang="0">
                  <a:pos x="434" y="344"/>
                </a:cxn>
              </a:cxnLst>
              <a:rect l="0" t="0" r="r" b="b"/>
              <a:pathLst>
                <a:path w="671" h="726">
                  <a:moveTo>
                    <a:pt x="434" y="344"/>
                  </a:moveTo>
                  <a:lnTo>
                    <a:pt x="417" y="211"/>
                  </a:lnTo>
                  <a:lnTo>
                    <a:pt x="382" y="92"/>
                  </a:lnTo>
                  <a:lnTo>
                    <a:pt x="318" y="28"/>
                  </a:lnTo>
                  <a:lnTo>
                    <a:pt x="207" y="0"/>
                  </a:lnTo>
                  <a:lnTo>
                    <a:pt x="112" y="28"/>
                  </a:lnTo>
                  <a:lnTo>
                    <a:pt x="21" y="147"/>
                  </a:lnTo>
                  <a:lnTo>
                    <a:pt x="0" y="289"/>
                  </a:lnTo>
                  <a:lnTo>
                    <a:pt x="21" y="441"/>
                  </a:lnTo>
                  <a:lnTo>
                    <a:pt x="56" y="533"/>
                  </a:lnTo>
                  <a:lnTo>
                    <a:pt x="99" y="629"/>
                  </a:lnTo>
                  <a:lnTo>
                    <a:pt x="146" y="694"/>
                  </a:lnTo>
                  <a:lnTo>
                    <a:pt x="198" y="726"/>
                  </a:lnTo>
                  <a:lnTo>
                    <a:pt x="271" y="698"/>
                  </a:lnTo>
                  <a:lnTo>
                    <a:pt x="344" y="633"/>
                  </a:lnTo>
                  <a:lnTo>
                    <a:pt x="391" y="542"/>
                  </a:lnTo>
                  <a:lnTo>
                    <a:pt x="434" y="464"/>
                  </a:lnTo>
                  <a:lnTo>
                    <a:pt x="448" y="418"/>
                  </a:lnTo>
                  <a:lnTo>
                    <a:pt x="632" y="350"/>
                  </a:lnTo>
                  <a:lnTo>
                    <a:pt x="671" y="322"/>
                  </a:lnTo>
                  <a:lnTo>
                    <a:pt x="649" y="280"/>
                  </a:lnTo>
                  <a:lnTo>
                    <a:pt x="434" y="3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311" y="1167"/>
              <a:ext cx="173" cy="324"/>
            </a:xfrm>
            <a:custGeom>
              <a:avLst/>
              <a:gdLst/>
              <a:ahLst/>
              <a:cxnLst>
                <a:cxn ang="0">
                  <a:pos x="232" y="192"/>
                </a:cxn>
                <a:cxn ang="0">
                  <a:pos x="317" y="96"/>
                </a:cxn>
                <a:cxn ang="0">
                  <a:pos x="459" y="4"/>
                </a:cxn>
                <a:cxn ang="0">
                  <a:pos x="524" y="0"/>
                </a:cxn>
                <a:cxn ang="0">
                  <a:pos x="640" y="40"/>
                </a:cxn>
                <a:cxn ang="0">
                  <a:pos x="692" y="101"/>
                </a:cxn>
                <a:cxn ang="0">
                  <a:pos x="692" y="192"/>
                </a:cxn>
                <a:cxn ang="0">
                  <a:pos x="605" y="362"/>
                </a:cxn>
                <a:cxn ang="0">
                  <a:pos x="511" y="495"/>
                </a:cxn>
                <a:cxn ang="0">
                  <a:pos x="472" y="606"/>
                </a:cxn>
                <a:cxn ang="0">
                  <a:pos x="446" y="734"/>
                </a:cxn>
                <a:cxn ang="0">
                  <a:pos x="472" y="858"/>
                </a:cxn>
                <a:cxn ang="0">
                  <a:pos x="498" y="978"/>
                </a:cxn>
                <a:cxn ang="0">
                  <a:pos x="498" y="1115"/>
                </a:cxn>
                <a:cxn ang="0">
                  <a:pos x="459" y="1198"/>
                </a:cxn>
                <a:cxn ang="0">
                  <a:pos x="373" y="1245"/>
                </a:cxn>
                <a:cxn ang="0">
                  <a:pos x="270" y="1295"/>
                </a:cxn>
                <a:cxn ang="0">
                  <a:pos x="175" y="1295"/>
                </a:cxn>
                <a:cxn ang="0">
                  <a:pos x="111" y="1258"/>
                </a:cxn>
                <a:cxn ang="0">
                  <a:pos x="26" y="1106"/>
                </a:cxn>
                <a:cxn ang="0">
                  <a:pos x="0" y="950"/>
                </a:cxn>
                <a:cxn ang="0">
                  <a:pos x="8" y="749"/>
                </a:cxn>
                <a:cxn ang="0">
                  <a:pos x="73" y="495"/>
                </a:cxn>
                <a:cxn ang="0">
                  <a:pos x="137" y="331"/>
                </a:cxn>
                <a:cxn ang="0">
                  <a:pos x="232" y="192"/>
                </a:cxn>
              </a:cxnLst>
              <a:rect l="0" t="0" r="r" b="b"/>
              <a:pathLst>
                <a:path w="692" h="1295">
                  <a:moveTo>
                    <a:pt x="232" y="192"/>
                  </a:moveTo>
                  <a:lnTo>
                    <a:pt x="317" y="96"/>
                  </a:lnTo>
                  <a:lnTo>
                    <a:pt x="459" y="4"/>
                  </a:lnTo>
                  <a:lnTo>
                    <a:pt x="524" y="0"/>
                  </a:lnTo>
                  <a:lnTo>
                    <a:pt x="640" y="40"/>
                  </a:lnTo>
                  <a:lnTo>
                    <a:pt x="692" y="101"/>
                  </a:lnTo>
                  <a:lnTo>
                    <a:pt x="692" y="192"/>
                  </a:lnTo>
                  <a:lnTo>
                    <a:pt x="605" y="362"/>
                  </a:lnTo>
                  <a:lnTo>
                    <a:pt x="511" y="495"/>
                  </a:lnTo>
                  <a:lnTo>
                    <a:pt x="472" y="606"/>
                  </a:lnTo>
                  <a:lnTo>
                    <a:pt x="446" y="734"/>
                  </a:lnTo>
                  <a:lnTo>
                    <a:pt x="472" y="858"/>
                  </a:lnTo>
                  <a:lnTo>
                    <a:pt x="498" y="978"/>
                  </a:lnTo>
                  <a:lnTo>
                    <a:pt x="498" y="1115"/>
                  </a:lnTo>
                  <a:lnTo>
                    <a:pt x="459" y="1198"/>
                  </a:lnTo>
                  <a:lnTo>
                    <a:pt x="373" y="1245"/>
                  </a:lnTo>
                  <a:lnTo>
                    <a:pt x="270" y="1295"/>
                  </a:lnTo>
                  <a:lnTo>
                    <a:pt x="175" y="1295"/>
                  </a:lnTo>
                  <a:lnTo>
                    <a:pt x="111" y="1258"/>
                  </a:lnTo>
                  <a:lnTo>
                    <a:pt x="26" y="1106"/>
                  </a:lnTo>
                  <a:lnTo>
                    <a:pt x="0" y="950"/>
                  </a:lnTo>
                  <a:lnTo>
                    <a:pt x="8" y="749"/>
                  </a:lnTo>
                  <a:lnTo>
                    <a:pt x="73" y="495"/>
                  </a:lnTo>
                  <a:lnTo>
                    <a:pt x="137" y="331"/>
                  </a:lnTo>
                  <a:lnTo>
                    <a:pt x="232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24" y="1430"/>
              <a:ext cx="218" cy="24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73" y="0"/>
                </a:cxn>
                <a:cxn ang="0">
                  <a:pos x="182" y="0"/>
                </a:cxn>
                <a:cxn ang="0">
                  <a:pos x="383" y="22"/>
                </a:cxn>
                <a:cxn ang="0">
                  <a:pos x="620" y="35"/>
                </a:cxn>
                <a:cxn ang="0">
                  <a:pos x="711" y="77"/>
                </a:cxn>
                <a:cxn ang="0">
                  <a:pos x="749" y="132"/>
                </a:cxn>
                <a:cxn ang="0">
                  <a:pos x="758" y="215"/>
                </a:cxn>
                <a:cxn ang="0">
                  <a:pos x="732" y="302"/>
                </a:cxn>
                <a:cxn ang="0">
                  <a:pos x="659" y="435"/>
                </a:cxn>
                <a:cxn ang="0">
                  <a:pos x="564" y="546"/>
                </a:cxn>
                <a:cxn ang="0">
                  <a:pos x="491" y="646"/>
                </a:cxn>
                <a:cxn ang="0">
                  <a:pos x="461" y="724"/>
                </a:cxn>
                <a:cxn ang="0">
                  <a:pos x="439" y="779"/>
                </a:cxn>
                <a:cxn ang="0">
                  <a:pos x="447" y="821"/>
                </a:cxn>
                <a:cxn ang="0">
                  <a:pos x="452" y="848"/>
                </a:cxn>
                <a:cxn ang="0">
                  <a:pos x="539" y="848"/>
                </a:cxn>
                <a:cxn ang="0">
                  <a:pos x="672" y="825"/>
                </a:cxn>
                <a:cxn ang="0">
                  <a:pos x="758" y="825"/>
                </a:cxn>
                <a:cxn ang="0">
                  <a:pos x="848" y="862"/>
                </a:cxn>
                <a:cxn ang="0">
                  <a:pos x="874" y="908"/>
                </a:cxn>
                <a:cxn ang="0">
                  <a:pos x="848" y="949"/>
                </a:cxn>
                <a:cxn ang="0">
                  <a:pos x="809" y="964"/>
                </a:cxn>
                <a:cxn ang="0">
                  <a:pos x="749" y="945"/>
                </a:cxn>
                <a:cxn ang="0">
                  <a:pos x="667" y="894"/>
                </a:cxn>
                <a:cxn ang="0">
                  <a:pos x="581" y="903"/>
                </a:cxn>
                <a:cxn ang="0">
                  <a:pos x="439" y="931"/>
                </a:cxn>
                <a:cxn ang="0">
                  <a:pos x="397" y="921"/>
                </a:cxn>
                <a:cxn ang="0">
                  <a:pos x="375" y="890"/>
                </a:cxn>
                <a:cxn ang="0">
                  <a:pos x="375" y="812"/>
                </a:cxn>
                <a:cxn ang="0">
                  <a:pos x="375" y="701"/>
                </a:cxn>
                <a:cxn ang="0">
                  <a:pos x="435" y="618"/>
                </a:cxn>
                <a:cxn ang="0">
                  <a:pos x="525" y="494"/>
                </a:cxn>
                <a:cxn ang="0">
                  <a:pos x="603" y="385"/>
                </a:cxn>
                <a:cxn ang="0">
                  <a:pos x="655" y="302"/>
                </a:cxn>
                <a:cxn ang="0">
                  <a:pos x="681" y="229"/>
                </a:cxn>
                <a:cxn ang="0">
                  <a:pos x="667" y="187"/>
                </a:cxn>
                <a:cxn ang="0">
                  <a:pos x="633" y="137"/>
                </a:cxn>
                <a:cxn ang="0">
                  <a:pos x="581" y="122"/>
                </a:cxn>
                <a:cxn ang="0">
                  <a:pos x="525" y="122"/>
                </a:cxn>
                <a:cxn ang="0">
                  <a:pos x="400" y="122"/>
                </a:cxn>
                <a:cxn ang="0">
                  <a:pos x="215" y="159"/>
                </a:cxn>
                <a:cxn ang="0">
                  <a:pos x="78" y="174"/>
                </a:cxn>
                <a:cxn ang="0">
                  <a:pos x="22" y="159"/>
                </a:cxn>
                <a:cxn ang="0">
                  <a:pos x="0" y="137"/>
                </a:cxn>
                <a:cxn ang="0">
                  <a:pos x="0" y="91"/>
                </a:cxn>
              </a:cxnLst>
              <a:rect l="0" t="0" r="r" b="b"/>
              <a:pathLst>
                <a:path w="874" h="964">
                  <a:moveTo>
                    <a:pt x="0" y="91"/>
                  </a:moveTo>
                  <a:lnTo>
                    <a:pt x="73" y="0"/>
                  </a:lnTo>
                  <a:lnTo>
                    <a:pt x="182" y="0"/>
                  </a:lnTo>
                  <a:lnTo>
                    <a:pt x="383" y="22"/>
                  </a:lnTo>
                  <a:lnTo>
                    <a:pt x="620" y="35"/>
                  </a:lnTo>
                  <a:lnTo>
                    <a:pt x="711" y="77"/>
                  </a:lnTo>
                  <a:lnTo>
                    <a:pt x="749" y="132"/>
                  </a:lnTo>
                  <a:lnTo>
                    <a:pt x="758" y="215"/>
                  </a:lnTo>
                  <a:lnTo>
                    <a:pt x="732" y="302"/>
                  </a:lnTo>
                  <a:lnTo>
                    <a:pt x="659" y="435"/>
                  </a:lnTo>
                  <a:lnTo>
                    <a:pt x="564" y="546"/>
                  </a:lnTo>
                  <a:lnTo>
                    <a:pt x="491" y="646"/>
                  </a:lnTo>
                  <a:lnTo>
                    <a:pt x="461" y="724"/>
                  </a:lnTo>
                  <a:lnTo>
                    <a:pt x="439" y="779"/>
                  </a:lnTo>
                  <a:lnTo>
                    <a:pt x="447" y="821"/>
                  </a:lnTo>
                  <a:lnTo>
                    <a:pt x="452" y="848"/>
                  </a:lnTo>
                  <a:lnTo>
                    <a:pt x="539" y="848"/>
                  </a:lnTo>
                  <a:lnTo>
                    <a:pt x="672" y="825"/>
                  </a:lnTo>
                  <a:lnTo>
                    <a:pt x="758" y="825"/>
                  </a:lnTo>
                  <a:lnTo>
                    <a:pt x="848" y="862"/>
                  </a:lnTo>
                  <a:lnTo>
                    <a:pt x="874" y="908"/>
                  </a:lnTo>
                  <a:lnTo>
                    <a:pt x="848" y="949"/>
                  </a:lnTo>
                  <a:lnTo>
                    <a:pt x="809" y="964"/>
                  </a:lnTo>
                  <a:lnTo>
                    <a:pt x="749" y="945"/>
                  </a:lnTo>
                  <a:lnTo>
                    <a:pt x="667" y="894"/>
                  </a:lnTo>
                  <a:lnTo>
                    <a:pt x="581" y="903"/>
                  </a:lnTo>
                  <a:lnTo>
                    <a:pt x="439" y="931"/>
                  </a:lnTo>
                  <a:lnTo>
                    <a:pt x="397" y="921"/>
                  </a:lnTo>
                  <a:lnTo>
                    <a:pt x="375" y="890"/>
                  </a:lnTo>
                  <a:lnTo>
                    <a:pt x="375" y="812"/>
                  </a:lnTo>
                  <a:lnTo>
                    <a:pt x="375" y="701"/>
                  </a:lnTo>
                  <a:lnTo>
                    <a:pt x="435" y="618"/>
                  </a:lnTo>
                  <a:lnTo>
                    <a:pt x="525" y="494"/>
                  </a:lnTo>
                  <a:lnTo>
                    <a:pt x="603" y="385"/>
                  </a:lnTo>
                  <a:lnTo>
                    <a:pt x="655" y="302"/>
                  </a:lnTo>
                  <a:lnTo>
                    <a:pt x="681" y="229"/>
                  </a:lnTo>
                  <a:lnTo>
                    <a:pt x="667" y="187"/>
                  </a:lnTo>
                  <a:lnTo>
                    <a:pt x="633" y="137"/>
                  </a:lnTo>
                  <a:lnTo>
                    <a:pt x="581" y="122"/>
                  </a:lnTo>
                  <a:lnTo>
                    <a:pt x="525" y="122"/>
                  </a:lnTo>
                  <a:lnTo>
                    <a:pt x="400" y="122"/>
                  </a:lnTo>
                  <a:lnTo>
                    <a:pt x="215" y="159"/>
                  </a:lnTo>
                  <a:lnTo>
                    <a:pt x="78" y="174"/>
                  </a:lnTo>
                  <a:lnTo>
                    <a:pt x="22" y="159"/>
                  </a:lnTo>
                  <a:lnTo>
                    <a:pt x="0" y="137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90" y="1375"/>
              <a:ext cx="277" cy="229"/>
            </a:xfrm>
            <a:custGeom>
              <a:avLst/>
              <a:gdLst/>
              <a:ahLst/>
              <a:cxnLst>
                <a:cxn ang="0">
                  <a:pos x="903" y="382"/>
                </a:cxn>
                <a:cxn ang="0">
                  <a:pos x="921" y="262"/>
                </a:cxn>
                <a:cxn ang="0">
                  <a:pos x="985" y="217"/>
                </a:cxn>
                <a:cxn ang="0">
                  <a:pos x="1063" y="207"/>
                </a:cxn>
                <a:cxn ang="0">
                  <a:pos x="1110" y="262"/>
                </a:cxn>
                <a:cxn ang="0">
                  <a:pos x="1089" y="367"/>
                </a:cxn>
                <a:cxn ang="0">
                  <a:pos x="1045" y="509"/>
                </a:cxn>
                <a:cxn ang="0">
                  <a:pos x="959" y="670"/>
                </a:cxn>
                <a:cxn ang="0">
                  <a:pos x="851" y="808"/>
                </a:cxn>
                <a:cxn ang="0">
                  <a:pos x="761" y="881"/>
                </a:cxn>
                <a:cxn ang="0">
                  <a:pos x="662" y="918"/>
                </a:cxn>
                <a:cxn ang="0">
                  <a:pos x="567" y="905"/>
                </a:cxn>
                <a:cxn ang="0">
                  <a:pos x="494" y="863"/>
                </a:cxn>
                <a:cxn ang="0">
                  <a:pos x="468" y="794"/>
                </a:cxn>
                <a:cxn ang="0">
                  <a:pos x="439" y="676"/>
                </a:cxn>
                <a:cxn ang="0">
                  <a:pos x="404" y="455"/>
                </a:cxn>
                <a:cxn ang="0">
                  <a:pos x="378" y="304"/>
                </a:cxn>
                <a:cxn ang="0">
                  <a:pos x="378" y="124"/>
                </a:cxn>
                <a:cxn ang="0">
                  <a:pos x="361" y="93"/>
                </a:cxn>
                <a:cxn ang="0">
                  <a:pos x="310" y="83"/>
                </a:cxn>
                <a:cxn ang="0">
                  <a:pos x="250" y="134"/>
                </a:cxn>
                <a:cxn ang="0">
                  <a:pos x="194" y="217"/>
                </a:cxn>
                <a:cxn ang="0">
                  <a:pos x="129" y="262"/>
                </a:cxn>
                <a:cxn ang="0">
                  <a:pos x="30" y="262"/>
                </a:cxn>
                <a:cxn ang="0">
                  <a:pos x="0" y="234"/>
                </a:cxn>
                <a:cxn ang="0">
                  <a:pos x="0" y="189"/>
                </a:cxn>
                <a:cxn ang="0">
                  <a:pos x="43" y="147"/>
                </a:cxn>
                <a:cxn ang="0">
                  <a:pos x="90" y="161"/>
                </a:cxn>
                <a:cxn ang="0">
                  <a:pos x="133" y="152"/>
                </a:cxn>
                <a:cxn ang="0">
                  <a:pos x="211" y="93"/>
                </a:cxn>
                <a:cxn ang="0">
                  <a:pos x="288" y="28"/>
                </a:cxn>
                <a:cxn ang="0">
                  <a:pos x="361" y="10"/>
                </a:cxn>
                <a:cxn ang="0">
                  <a:pos x="465" y="0"/>
                </a:cxn>
                <a:cxn ang="0">
                  <a:pos x="468" y="51"/>
                </a:cxn>
                <a:cxn ang="0">
                  <a:pos x="444" y="106"/>
                </a:cxn>
                <a:cxn ang="0">
                  <a:pos x="439" y="248"/>
                </a:cxn>
                <a:cxn ang="0">
                  <a:pos x="468" y="437"/>
                </a:cxn>
                <a:cxn ang="0">
                  <a:pos x="516" y="620"/>
                </a:cxn>
                <a:cxn ang="0">
                  <a:pos x="559" y="730"/>
                </a:cxn>
                <a:cxn ang="0">
                  <a:pos x="624" y="781"/>
                </a:cxn>
                <a:cxn ang="0">
                  <a:pos x="688" y="781"/>
                </a:cxn>
                <a:cxn ang="0">
                  <a:pos x="753" y="730"/>
                </a:cxn>
                <a:cxn ang="0">
                  <a:pos x="839" y="615"/>
                </a:cxn>
                <a:cxn ang="0">
                  <a:pos x="895" y="450"/>
                </a:cxn>
                <a:cxn ang="0">
                  <a:pos x="903" y="382"/>
                </a:cxn>
              </a:cxnLst>
              <a:rect l="0" t="0" r="r" b="b"/>
              <a:pathLst>
                <a:path w="1110" h="918">
                  <a:moveTo>
                    <a:pt x="903" y="382"/>
                  </a:moveTo>
                  <a:lnTo>
                    <a:pt x="921" y="262"/>
                  </a:lnTo>
                  <a:lnTo>
                    <a:pt x="985" y="217"/>
                  </a:lnTo>
                  <a:lnTo>
                    <a:pt x="1063" y="207"/>
                  </a:lnTo>
                  <a:lnTo>
                    <a:pt x="1110" y="262"/>
                  </a:lnTo>
                  <a:lnTo>
                    <a:pt x="1089" y="367"/>
                  </a:lnTo>
                  <a:lnTo>
                    <a:pt x="1045" y="509"/>
                  </a:lnTo>
                  <a:lnTo>
                    <a:pt x="959" y="670"/>
                  </a:lnTo>
                  <a:lnTo>
                    <a:pt x="851" y="808"/>
                  </a:lnTo>
                  <a:lnTo>
                    <a:pt x="761" y="881"/>
                  </a:lnTo>
                  <a:lnTo>
                    <a:pt x="662" y="918"/>
                  </a:lnTo>
                  <a:lnTo>
                    <a:pt x="567" y="905"/>
                  </a:lnTo>
                  <a:lnTo>
                    <a:pt x="494" y="863"/>
                  </a:lnTo>
                  <a:lnTo>
                    <a:pt x="468" y="794"/>
                  </a:lnTo>
                  <a:lnTo>
                    <a:pt x="439" y="676"/>
                  </a:lnTo>
                  <a:lnTo>
                    <a:pt x="404" y="455"/>
                  </a:lnTo>
                  <a:lnTo>
                    <a:pt x="378" y="304"/>
                  </a:lnTo>
                  <a:lnTo>
                    <a:pt x="378" y="124"/>
                  </a:lnTo>
                  <a:lnTo>
                    <a:pt x="361" y="93"/>
                  </a:lnTo>
                  <a:lnTo>
                    <a:pt x="310" y="83"/>
                  </a:lnTo>
                  <a:lnTo>
                    <a:pt x="250" y="134"/>
                  </a:lnTo>
                  <a:lnTo>
                    <a:pt x="194" y="217"/>
                  </a:lnTo>
                  <a:lnTo>
                    <a:pt x="129" y="262"/>
                  </a:lnTo>
                  <a:lnTo>
                    <a:pt x="30" y="262"/>
                  </a:lnTo>
                  <a:lnTo>
                    <a:pt x="0" y="234"/>
                  </a:lnTo>
                  <a:lnTo>
                    <a:pt x="0" y="189"/>
                  </a:lnTo>
                  <a:lnTo>
                    <a:pt x="43" y="147"/>
                  </a:lnTo>
                  <a:lnTo>
                    <a:pt x="90" y="161"/>
                  </a:lnTo>
                  <a:lnTo>
                    <a:pt x="133" y="152"/>
                  </a:lnTo>
                  <a:lnTo>
                    <a:pt x="211" y="93"/>
                  </a:lnTo>
                  <a:lnTo>
                    <a:pt x="288" y="28"/>
                  </a:lnTo>
                  <a:lnTo>
                    <a:pt x="361" y="10"/>
                  </a:lnTo>
                  <a:lnTo>
                    <a:pt x="465" y="0"/>
                  </a:lnTo>
                  <a:lnTo>
                    <a:pt x="468" y="51"/>
                  </a:lnTo>
                  <a:lnTo>
                    <a:pt x="444" y="106"/>
                  </a:lnTo>
                  <a:lnTo>
                    <a:pt x="439" y="248"/>
                  </a:lnTo>
                  <a:lnTo>
                    <a:pt x="468" y="437"/>
                  </a:lnTo>
                  <a:lnTo>
                    <a:pt x="516" y="620"/>
                  </a:lnTo>
                  <a:lnTo>
                    <a:pt x="559" y="730"/>
                  </a:lnTo>
                  <a:lnTo>
                    <a:pt x="624" y="781"/>
                  </a:lnTo>
                  <a:lnTo>
                    <a:pt x="688" y="781"/>
                  </a:lnTo>
                  <a:lnTo>
                    <a:pt x="753" y="730"/>
                  </a:lnTo>
                  <a:lnTo>
                    <a:pt x="839" y="615"/>
                  </a:lnTo>
                  <a:lnTo>
                    <a:pt x="895" y="450"/>
                  </a:lnTo>
                  <a:lnTo>
                    <a:pt x="903" y="3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221" y="855"/>
              <a:ext cx="196" cy="363"/>
            </a:xfrm>
            <a:custGeom>
              <a:avLst/>
              <a:gdLst/>
              <a:ahLst/>
              <a:cxnLst>
                <a:cxn ang="0">
                  <a:pos x="498" y="1101"/>
                </a:cxn>
                <a:cxn ang="0">
                  <a:pos x="627" y="1240"/>
                </a:cxn>
                <a:cxn ang="0">
                  <a:pos x="679" y="1240"/>
                </a:cxn>
                <a:cxn ang="0">
                  <a:pos x="765" y="1295"/>
                </a:cxn>
                <a:cxn ang="0">
                  <a:pos x="782" y="1358"/>
                </a:cxn>
                <a:cxn ang="0">
                  <a:pos x="756" y="1441"/>
                </a:cxn>
                <a:cxn ang="0">
                  <a:pos x="687" y="1451"/>
                </a:cxn>
                <a:cxn ang="0">
                  <a:pos x="601" y="1386"/>
                </a:cxn>
                <a:cxn ang="0">
                  <a:pos x="429" y="1212"/>
                </a:cxn>
                <a:cxn ang="0">
                  <a:pos x="318" y="1047"/>
                </a:cxn>
                <a:cxn ang="0">
                  <a:pos x="266" y="918"/>
                </a:cxn>
                <a:cxn ang="0">
                  <a:pos x="231" y="698"/>
                </a:cxn>
                <a:cxn ang="0">
                  <a:pos x="231" y="413"/>
                </a:cxn>
                <a:cxn ang="0">
                  <a:pos x="223" y="340"/>
                </a:cxn>
                <a:cxn ang="0">
                  <a:pos x="172" y="285"/>
                </a:cxn>
                <a:cxn ang="0">
                  <a:pos x="25" y="294"/>
                </a:cxn>
                <a:cxn ang="0">
                  <a:pos x="0" y="266"/>
                </a:cxn>
                <a:cxn ang="0">
                  <a:pos x="34" y="248"/>
                </a:cxn>
                <a:cxn ang="0">
                  <a:pos x="137" y="239"/>
                </a:cxn>
                <a:cxn ang="0">
                  <a:pos x="155" y="220"/>
                </a:cxn>
                <a:cxn ang="0">
                  <a:pos x="8" y="128"/>
                </a:cxn>
                <a:cxn ang="0">
                  <a:pos x="8" y="92"/>
                </a:cxn>
                <a:cxn ang="0">
                  <a:pos x="34" y="83"/>
                </a:cxn>
                <a:cxn ang="0">
                  <a:pos x="155" y="156"/>
                </a:cxn>
                <a:cxn ang="0">
                  <a:pos x="181" y="146"/>
                </a:cxn>
                <a:cxn ang="0">
                  <a:pos x="155" y="9"/>
                </a:cxn>
                <a:cxn ang="0">
                  <a:pos x="172" y="0"/>
                </a:cxn>
                <a:cxn ang="0">
                  <a:pos x="189" y="9"/>
                </a:cxn>
                <a:cxn ang="0">
                  <a:pos x="223" y="146"/>
                </a:cxn>
                <a:cxn ang="0">
                  <a:pos x="249" y="156"/>
                </a:cxn>
                <a:cxn ang="0">
                  <a:pos x="318" y="9"/>
                </a:cxn>
                <a:cxn ang="0">
                  <a:pos x="335" y="9"/>
                </a:cxn>
                <a:cxn ang="0">
                  <a:pos x="335" y="55"/>
                </a:cxn>
                <a:cxn ang="0">
                  <a:pos x="292" y="174"/>
                </a:cxn>
                <a:cxn ang="0">
                  <a:pos x="292" y="239"/>
                </a:cxn>
                <a:cxn ang="0">
                  <a:pos x="309" y="322"/>
                </a:cxn>
                <a:cxn ang="0">
                  <a:pos x="300" y="431"/>
                </a:cxn>
                <a:cxn ang="0">
                  <a:pos x="309" y="633"/>
                </a:cxn>
                <a:cxn ang="0">
                  <a:pos x="326" y="762"/>
                </a:cxn>
                <a:cxn ang="0">
                  <a:pos x="370" y="909"/>
                </a:cxn>
                <a:cxn ang="0">
                  <a:pos x="429" y="1019"/>
                </a:cxn>
                <a:cxn ang="0">
                  <a:pos x="498" y="1101"/>
                </a:cxn>
              </a:cxnLst>
              <a:rect l="0" t="0" r="r" b="b"/>
              <a:pathLst>
                <a:path w="782" h="1451">
                  <a:moveTo>
                    <a:pt x="498" y="1101"/>
                  </a:moveTo>
                  <a:lnTo>
                    <a:pt x="627" y="1240"/>
                  </a:lnTo>
                  <a:lnTo>
                    <a:pt x="679" y="1240"/>
                  </a:lnTo>
                  <a:lnTo>
                    <a:pt x="765" y="1295"/>
                  </a:lnTo>
                  <a:lnTo>
                    <a:pt x="782" y="1358"/>
                  </a:lnTo>
                  <a:lnTo>
                    <a:pt x="756" y="1441"/>
                  </a:lnTo>
                  <a:lnTo>
                    <a:pt x="687" y="1451"/>
                  </a:lnTo>
                  <a:lnTo>
                    <a:pt x="601" y="1386"/>
                  </a:lnTo>
                  <a:lnTo>
                    <a:pt x="429" y="1212"/>
                  </a:lnTo>
                  <a:lnTo>
                    <a:pt x="318" y="1047"/>
                  </a:lnTo>
                  <a:lnTo>
                    <a:pt x="266" y="918"/>
                  </a:lnTo>
                  <a:lnTo>
                    <a:pt x="231" y="698"/>
                  </a:lnTo>
                  <a:lnTo>
                    <a:pt x="231" y="413"/>
                  </a:lnTo>
                  <a:lnTo>
                    <a:pt x="223" y="340"/>
                  </a:lnTo>
                  <a:lnTo>
                    <a:pt x="172" y="285"/>
                  </a:lnTo>
                  <a:lnTo>
                    <a:pt x="25" y="294"/>
                  </a:lnTo>
                  <a:lnTo>
                    <a:pt x="0" y="266"/>
                  </a:lnTo>
                  <a:lnTo>
                    <a:pt x="34" y="248"/>
                  </a:lnTo>
                  <a:lnTo>
                    <a:pt x="137" y="239"/>
                  </a:lnTo>
                  <a:lnTo>
                    <a:pt x="155" y="220"/>
                  </a:lnTo>
                  <a:lnTo>
                    <a:pt x="8" y="128"/>
                  </a:lnTo>
                  <a:lnTo>
                    <a:pt x="8" y="92"/>
                  </a:lnTo>
                  <a:lnTo>
                    <a:pt x="34" y="83"/>
                  </a:lnTo>
                  <a:lnTo>
                    <a:pt x="155" y="156"/>
                  </a:lnTo>
                  <a:lnTo>
                    <a:pt x="181" y="146"/>
                  </a:lnTo>
                  <a:lnTo>
                    <a:pt x="155" y="9"/>
                  </a:lnTo>
                  <a:lnTo>
                    <a:pt x="172" y="0"/>
                  </a:lnTo>
                  <a:lnTo>
                    <a:pt x="189" y="9"/>
                  </a:lnTo>
                  <a:lnTo>
                    <a:pt x="223" y="146"/>
                  </a:lnTo>
                  <a:lnTo>
                    <a:pt x="249" y="156"/>
                  </a:lnTo>
                  <a:lnTo>
                    <a:pt x="318" y="9"/>
                  </a:lnTo>
                  <a:lnTo>
                    <a:pt x="335" y="9"/>
                  </a:lnTo>
                  <a:lnTo>
                    <a:pt x="335" y="55"/>
                  </a:lnTo>
                  <a:lnTo>
                    <a:pt x="292" y="174"/>
                  </a:lnTo>
                  <a:lnTo>
                    <a:pt x="292" y="239"/>
                  </a:lnTo>
                  <a:lnTo>
                    <a:pt x="309" y="322"/>
                  </a:lnTo>
                  <a:lnTo>
                    <a:pt x="300" y="431"/>
                  </a:lnTo>
                  <a:lnTo>
                    <a:pt x="309" y="633"/>
                  </a:lnTo>
                  <a:lnTo>
                    <a:pt x="326" y="762"/>
                  </a:lnTo>
                  <a:lnTo>
                    <a:pt x="370" y="909"/>
                  </a:lnTo>
                  <a:lnTo>
                    <a:pt x="429" y="1019"/>
                  </a:lnTo>
                  <a:lnTo>
                    <a:pt x="498" y="1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58" y="887"/>
              <a:ext cx="256" cy="340"/>
            </a:xfrm>
            <a:custGeom>
              <a:avLst/>
              <a:gdLst/>
              <a:ahLst/>
              <a:cxnLst>
                <a:cxn ang="0">
                  <a:pos x="17" y="1203"/>
                </a:cxn>
                <a:cxn ang="0">
                  <a:pos x="0" y="1266"/>
                </a:cxn>
                <a:cxn ang="0">
                  <a:pos x="17" y="1358"/>
                </a:cxn>
                <a:cxn ang="0">
                  <a:pos x="77" y="1358"/>
                </a:cxn>
                <a:cxn ang="0">
                  <a:pos x="258" y="1321"/>
                </a:cxn>
                <a:cxn ang="0">
                  <a:pos x="456" y="1247"/>
                </a:cxn>
                <a:cxn ang="0">
                  <a:pos x="619" y="1129"/>
                </a:cxn>
                <a:cxn ang="0">
                  <a:pos x="714" y="973"/>
                </a:cxn>
                <a:cxn ang="0">
                  <a:pos x="799" y="707"/>
                </a:cxn>
                <a:cxn ang="0">
                  <a:pos x="825" y="459"/>
                </a:cxn>
                <a:cxn ang="0">
                  <a:pos x="825" y="340"/>
                </a:cxn>
                <a:cxn ang="0">
                  <a:pos x="868" y="266"/>
                </a:cxn>
                <a:cxn ang="0">
                  <a:pos x="945" y="239"/>
                </a:cxn>
                <a:cxn ang="0">
                  <a:pos x="1014" y="239"/>
                </a:cxn>
                <a:cxn ang="0">
                  <a:pos x="1023" y="202"/>
                </a:cxn>
                <a:cxn ang="0">
                  <a:pos x="920" y="211"/>
                </a:cxn>
                <a:cxn ang="0">
                  <a:pos x="903" y="183"/>
                </a:cxn>
                <a:cxn ang="0">
                  <a:pos x="988" y="83"/>
                </a:cxn>
                <a:cxn ang="0">
                  <a:pos x="971" y="55"/>
                </a:cxn>
                <a:cxn ang="0">
                  <a:pos x="954" y="74"/>
                </a:cxn>
                <a:cxn ang="0">
                  <a:pos x="886" y="146"/>
                </a:cxn>
                <a:cxn ang="0">
                  <a:pos x="868" y="146"/>
                </a:cxn>
                <a:cxn ang="0">
                  <a:pos x="868" y="18"/>
                </a:cxn>
                <a:cxn ang="0">
                  <a:pos x="851" y="0"/>
                </a:cxn>
                <a:cxn ang="0">
                  <a:pos x="825" y="9"/>
                </a:cxn>
                <a:cxn ang="0">
                  <a:pos x="834" y="146"/>
                </a:cxn>
                <a:cxn ang="0">
                  <a:pos x="816" y="156"/>
                </a:cxn>
                <a:cxn ang="0">
                  <a:pos x="747" y="83"/>
                </a:cxn>
                <a:cxn ang="0">
                  <a:pos x="697" y="74"/>
                </a:cxn>
                <a:cxn ang="0">
                  <a:pos x="705" y="111"/>
                </a:cxn>
                <a:cxn ang="0">
                  <a:pos x="782" y="192"/>
                </a:cxn>
                <a:cxn ang="0">
                  <a:pos x="782" y="239"/>
                </a:cxn>
                <a:cxn ang="0">
                  <a:pos x="756" y="331"/>
                </a:cxn>
                <a:cxn ang="0">
                  <a:pos x="756" y="413"/>
                </a:cxn>
                <a:cxn ang="0">
                  <a:pos x="756" y="551"/>
                </a:cxn>
                <a:cxn ang="0">
                  <a:pos x="721" y="725"/>
                </a:cxn>
                <a:cxn ang="0">
                  <a:pos x="688" y="835"/>
                </a:cxn>
                <a:cxn ang="0">
                  <a:pos x="627" y="973"/>
                </a:cxn>
                <a:cxn ang="0">
                  <a:pos x="558" y="1083"/>
                </a:cxn>
                <a:cxn ang="0">
                  <a:pos x="508" y="1138"/>
                </a:cxn>
                <a:cxn ang="0">
                  <a:pos x="369" y="1184"/>
                </a:cxn>
                <a:cxn ang="0">
                  <a:pos x="241" y="1203"/>
                </a:cxn>
                <a:cxn ang="0">
                  <a:pos x="111" y="1221"/>
                </a:cxn>
                <a:cxn ang="0">
                  <a:pos x="17" y="1203"/>
                </a:cxn>
              </a:cxnLst>
              <a:rect l="0" t="0" r="r" b="b"/>
              <a:pathLst>
                <a:path w="1023" h="1358">
                  <a:moveTo>
                    <a:pt x="17" y="1203"/>
                  </a:moveTo>
                  <a:lnTo>
                    <a:pt x="0" y="1266"/>
                  </a:lnTo>
                  <a:lnTo>
                    <a:pt x="17" y="1358"/>
                  </a:lnTo>
                  <a:lnTo>
                    <a:pt x="77" y="1358"/>
                  </a:lnTo>
                  <a:lnTo>
                    <a:pt x="258" y="1321"/>
                  </a:lnTo>
                  <a:lnTo>
                    <a:pt x="456" y="1247"/>
                  </a:lnTo>
                  <a:lnTo>
                    <a:pt x="619" y="1129"/>
                  </a:lnTo>
                  <a:lnTo>
                    <a:pt x="714" y="973"/>
                  </a:lnTo>
                  <a:lnTo>
                    <a:pt x="799" y="707"/>
                  </a:lnTo>
                  <a:lnTo>
                    <a:pt x="825" y="459"/>
                  </a:lnTo>
                  <a:lnTo>
                    <a:pt x="825" y="340"/>
                  </a:lnTo>
                  <a:lnTo>
                    <a:pt x="868" y="266"/>
                  </a:lnTo>
                  <a:lnTo>
                    <a:pt x="945" y="239"/>
                  </a:lnTo>
                  <a:lnTo>
                    <a:pt x="1014" y="239"/>
                  </a:lnTo>
                  <a:lnTo>
                    <a:pt x="1023" y="202"/>
                  </a:lnTo>
                  <a:lnTo>
                    <a:pt x="920" y="211"/>
                  </a:lnTo>
                  <a:lnTo>
                    <a:pt x="903" y="183"/>
                  </a:lnTo>
                  <a:lnTo>
                    <a:pt x="988" y="83"/>
                  </a:lnTo>
                  <a:lnTo>
                    <a:pt x="971" y="55"/>
                  </a:lnTo>
                  <a:lnTo>
                    <a:pt x="954" y="74"/>
                  </a:lnTo>
                  <a:lnTo>
                    <a:pt x="886" y="146"/>
                  </a:lnTo>
                  <a:lnTo>
                    <a:pt x="868" y="146"/>
                  </a:lnTo>
                  <a:lnTo>
                    <a:pt x="868" y="18"/>
                  </a:lnTo>
                  <a:lnTo>
                    <a:pt x="851" y="0"/>
                  </a:lnTo>
                  <a:lnTo>
                    <a:pt x="825" y="9"/>
                  </a:lnTo>
                  <a:lnTo>
                    <a:pt x="834" y="146"/>
                  </a:lnTo>
                  <a:lnTo>
                    <a:pt x="816" y="156"/>
                  </a:lnTo>
                  <a:lnTo>
                    <a:pt x="747" y="83"/>
                  </a:lnTo>
                  <a:lnTo>
                    <a:pt x="697" y="74"/>
                  </a:lnTo>
                  <a:lnTo>
                    <a:pt x="705" y="111"/>
                  </a:lnTo>
                  <a:lnTo>
                    <a:pt x="782" y="192"/>
                  </a:lnTo>
                  <a:lnTo>
                    <a:pt x="782" y="239"/>
                  </a:lnTo>
                  <a:lnTo>
                    <a:pt x="756" y="331"/>
                  </a:lnTo>
                  <a:lnTo>
                    <a:pt x="756" y="413"/>
                  </a:lnTo>
                  <a:lnTo>
                    <a:pt x="756" y="551"/>
                  </a:lnTo>
                  <a:lnTo>
                    <a:pt x="721" y="725"/>
                  </a:lnTo>
                  <a:lnTo>
                    <a:pt x="688" y="835"/>
                  </a:lnTo>
                  <a:lnTo>
                    <a:pt x="627" y="973"/>
                  </a:lnTo>
                  <a:lnTo>
                    <a:pt x="558" y="1083"/>
                  </a:lnTo>
                  <a:lnTo>
                    <a:pt x="508" y="1138"/>
                  </a:lnTo>
                  <a:lnTo>
                    <a:pt x="369" y="1184"/>
                  </a:lnTo>
                  <a:lnTo>
                    <a:pt x="241" y="1203"/>
                  </a:lnTo>
                  <a:lnTo>
                    <a:pt x="111" y="1221"/>
                  </a:lnTo>
                  <a:lnTo>
                    <a:pt x="17" y="120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INTEIRA SANTIFICAÇÃO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68" y="2857496"/>
            <a:ext cx="5286412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2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Ato de Deus</a:t>
            </a:r>
          </a:p>
          <a:p>
            <a:pPr marL="457200" indent="-457200">
              <a:spcAft>
                <a:spcPts val="2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Depois da regeneração</a:t>
            </a:r>
          </a:p>
          <a:p>
            <a:pPr marL="912813" lvl="1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</a:rPr>
              <a:t>Livra do pecado original</a:t>
            </a:r>
          </a:p>
          <a:p>
            <a:pPr marL="912813" lvl="1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</a:rPr>
              <a:t>Inteira devoção a Deus</a:t>
            </a:r>
          </a:p>
          <a:p>
            <a:pPr marL="912813" lvl="1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</a:rPr>
              <a:t>Obediência de amor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214546" y="2214554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714480" y="1142984"/>
            <a:ext cx="571504" cy="1714512"/>
            <a:chOff x="357188" y="1500174"/>
            <a:chExt cx="685800" cy="1752614"/>
          </a:xfrm>
        </p:grpSpPr>
        <p:pic>
          <p:nvPicPr>
            <p:cNvPr id="21" name="Picture 8" descr="SY00607_"/>
            <p:cNvPicPr preferRelativeResize="0">
              <a:picLocks noChangeArrowheads="1"/>
            </p:cNvPicPr>
            <p:nvPr/>
          </p:nvPicPr>
          <p:blipFill>
            <a:blip r:embed="rId2" cstate="print"/>
            <a:srcRect r="-691" b="39999"/>
            <a:stretch>
              <a:fillRect/>
            </a:stretch>
          </p:blipFill>
          <p:spPr bwMode="auto">
            <a:xfrm>
              <a:off x="390650" y="1500174"/>
              <a:ext cx="407695" cy="43629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  <p:grpSp>
          <p:nvGrpSpPr>
            <p:cNvPr id="4100" name="Group 4"/>
            <p:cNvGrpSpPr>
              <a:grpSpLocks noChangeAspect="1"/>
            </p:cNvGrpSpPr>
            <p:nvPr/>
          </p:nvGrpSpPr>
          <p:grpSpPr bwMode="auto">
            <a:xfrm>
              <a:off x="357188" y="1770063"/>
              <a:ext cx="685800" cy="1482725"/>
              <a:chOff x="225" y="1115"/>
              <a:chExt cx="432" cy="934"/>
            </a:xfrm>
          </p:grpSpPr>
          <p:sp>
            <p:nvSpPr>
              <p:cNvPr id="409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5" y="1115"/>
                <a:ext cx="432" cy="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06" name="Group 10"/>
              <p:cNvGrpSpPr>
                <a:grpSpLocks/>
              </p:cNvGrpSpPr>
              <p:nvPr/>
            </p:nvGrpSpPr>
            <p:grpSpPr bwMode="auto">
              <a:xfrm>
                <a:off x="287" y="1115"/>
                <a:ext cx="236" cy="163"/>
                <a:chOff x="287" y="1115"/>
                <a:chExt cx="236" cy="163"/>
              </a:xfrm>
            </p:grpSpPr>
            <p:sp>
              <p:nvSpPr>
                <p:cNvPr id="4101" name="Freeform 5"/>
                <p:cNvSpPr>
                  <a:spLocks/>
                </p:cNvSpPr>
                <p:nvPr/>
              </p:nvSpPr>
              <p:spPr bwMode="auto">
                <a:xfrm>
                  <a:off x="372" y="1178"/>
                  <a:ext cx="79" cy="100"/>
                </a:xfrm>
                <a:custGeom>
                  <a:avLst/>
                  <a:gdLst/>
                  <a:ahLst/>
                  <a:cxnLst>
                    <a:cxn ang="0">
                      <a:pos x="51" y="272"/>
                    </a:cxn>
                    <a:cxn ang="0">
                      <a:pos x="53" y="223"/>
                    </a:cxn>
                    <a:cxn ang="0">
                      <a:pos x="42" y="186"/>
                    </a:cxn>
                    <a:cxn ang="0">
                      <a:pos x="23" y="154"/>
                    </a:cxn>
                    <a:cxn ang="0">
                      <a:pos x="0" y="106"/>
                    </a:cxn>
                    <a:cxn ang="0">
                      <a:pos x="2" y="74"/>
                    </a:cxn>
                    <a:cxn ang="0">
                      <a:pos x="18" y="34"/>
                    </a:cxn>
                    <a:cxn ang="0">
                      <a:pos x="47" y="8"/>
                    </a:cxn>
                    <a:cxn ang="0">
                      <a:pos x="74" y="0"/>
                    </a:cxn>
                    <a:cxn ang="0">
                      <a:pos x="101" y="6"/>
                    </a:cxn>
                    <a:cxn ang="0">
                      <a:pos x="119" y="17"/>
                    </a:cxn>
                    <a:cxn ang="0">
                      <a:pos x="144" y="40"/>
                    </a:cxn>
                    <a:cxn ang="0">
                      <a:pos x="158" y="74"/>
                    </a:cxn>
                    <a:cxn ang="0">
                      <a:pos x="152" y="109"/>
                    </a:cxn>
                    <a:cxn ang="0">
                      <a:pos x="133" y="140"/>
                    </a:cxn>
                    <a:cxn ang="0">
                      <a:pos x="107" y="188"/>
                    </a:cxn>
                    <a:cxn ang="0">
                      <a:pos x="101" y="223"/>
                    </a:cxn>
                    <a:cxn ang="0">
                      <a:pos x="104" y="252"/>
                    </a:cxn>
                    <a:cxn ang="0">
                      <a:pos x="91" y="280"/>
                    </a:cxn>
                    <a:cxn ang="0">
                      <a:pos x="77" y="300"/>
                    </a:cxn>
                    <a:cxn ang="0">
                      <a:pos x="51" y="272"/>
                    </a:cxn>
                  </a:cxnLst>
                  <a:rect l="0" t="0" r="r" b="b"/>
                  <a:pathLst>
                    <a:path w="158" h="300">
                      <a:moveTo>
                        <a:pt x="51" y="272"/>
                      </a:moveTo>
                      <a:lnTo>
                        <a:pt x="53" y="223"/>
                      </a:lnTo>
                      <a:lnTo>
                        <a:pt x="42" y="186"/>
                      </a:lnTo>
                      <a:lnTo>
                        <a:pt x="23" y="154"/>
                      </a:lnTo>
                      <a:lnTo>
                        <a:pt x="0" y="106"/>
                      </a:lnTo>
                      <a:lnTo>
                        <a:pt x="2" y="74"/>
                      </a:lnTo>
                      <a:lnTo>
                        <a:pt x="18" y="34"/>
                      </a:lnTo>
                      <a:lnTo>
                        <a:pt x="47" y="8"/>
                      </a:lnTo>
                      <a:lnTo>
                        <a:pt x="74" y="0"/>
                      </a:lnTo>
                      <a:lnTo>
                        <a:pt x="101" y="6"/>
                      </a:lnTo>
                      <a:lnTo>
                        <a:pt x="119" y="17"/>
                      </a:lnTo>
                      <a:lnTo>
                        <a:pt x="144" y="40"/>
                      </a:lnTo>
                      <a:lnTo>
                        <a:pt x="158" y="74"/>
                      </a:lnTo>
                      <a:lnTo>
                        <a:pt x="152" y="109"/>
                      </a:lnTo>
                      <a:lnTo>
                        <a:pt x="133" y="140"/>
                      </a:lnTo>
                      <a:lnTo>
                        <a:pt x="107" y="188"/>
                      </a:lnTo>
                      <a:lnTo>
                        <a:pt x="101" y="223"/>
                      </a:lnTo>
                      <a:lnTo>
                        <a:pt x="104" y="252"/>
                      </a:lnTo>
                      <a:lnTo>
                        <a:pt x="91" y="280"/>
                      </a:lnTo>
                      <a:lnTo>
                        <a:pt x="77" y="300"/>
                      </a:lnTo>
                      <a:lnTo>
                        <a:pt x="51" y="27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2" name="Freeform 6"/>
                <p:cNvSpPr>
                  <a:spLocks/>
                </p:cNvSpPr>
                <p:nvPr/>
              </p:nvSpPr>
              <p:spPr bwMode="auto">
                <a:xfrm>
                  <a:off x="287" y="1173"/>
                  <a:ext cx="58" cy="19"/>
                </a:xfrm>
                <a:custGeom>
                  <a:avLst/>
                  <a:gdLst/>
                  <a:ahLst/>
                  <a:cxnLst>
                    <a:cxn ang="0">
                      <a:pos x="116" y="58"/>
                    </a:cxn>
                    <a:cxn ang="0">
                      <a:pos x="19" y="40"/>
                    </a:cxn>
                    <a:cxn ang="0">
                      <a:pos x="0" y="20"/>
                    </a:cxn>
                    <a:cxn ang="0">
                      <a:pos x="7" y="3"/>
                    </a:cxn>
                    <a:cxn ang="0">
                      <a:pos x="30" y="0"/>
                    </a:cxn>
                    <a:cxn ang="0">
                      <a:pos x="116" y="58"/>
                    </a:cxn>
                  </a:cxnLst>
                  <a:rect l="0" t="0" r="r" b="b"/>
                  <a:pathLst>
                    <a:path w="116" h="58">
                      <a:moveTo>
                        <a:pt x="116" y="58"/>
                      </a:moveTo>
                      <a:lnTo>
                        <a:pt x="19" y="40"/>
                      </a:lnTo>
                      <a:lnTo>
                        <a:pt x="0" y="20"/>
                      </a:lnTo>
                      <a:lnTo>
                        <a:pt x="7" y="3"/>
                      </a:lnTo>
                      <a:lnTo>
                        <a:pt x="30" y="0"/>
                      </a:lnTo>
                      <a:lnTo>
                        <a:pt x="116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3" name="Freeform 7"/>
                <p:cNvSpPr>
                  <a:spLocks/>
                </p:cNvSpPr>
                <p:nvPr/>
              </p:nvSpPr>
              <p:spPr bwMode="auto">
                <a:xfrm>
                  <a:off x="345" y="1123"/>
                  <a:ext cx="25" cy="32"/>
                </a:xfrm>
                <a:custGeom>
                  <a:avLst/>
                  <a:gdLst/>
                  <a:ahLst/>
                  <a:cxnLst>
                    <a:cxn ang="0">
                      <a:pos x="50" y="95"/>
                    </a:cxn>
                    <a:cxn ang="0">
                      <a:pos x="0" y="35"/>
                    </a:cxn>
                    <a:cxn ang="0">
                      <a:pos x="5" y="9"/>
                    </a:cxn>
                    <a:cxn ang="0">
                      <a:pos x="29" y="0"/>
                    </a:cxn>
                    <a:cxn ang="0">
                      <a:pos x="43" y="18"/>
                    </a:cxn>
                    <a:cxn ang="0">
                      <a:pos x="50" y="95"/>
                    </a:cxn>
                  </a:cxnLst>
                  <a:rect l="0" t="0" r="r" b="b"/>
                  <a:pathLst>
                    <a:path w="50" h="95">
                      <a:moveTo>
                        <a:pt x="50" y="95"/>
                      </a:moveTo>
                      <a:lnTo>
                        <a:pt x="0" y="35"/>
                      </a:lnTo>
                      <a:lnTo>
                        <a:pt x="5" y="9"/>
                      </a:lnTo>
                      <a:lnTo>
                        <a:pt x="29" y="0"/>
                      </a:lnTo>
                      <a:lnTo>
                        <a:pt x="43" y="18"/>
                      </a:lnTo>
                      <a:lnTo>
                        <a:pt x="50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4" name="Freeform 8"/>
                <p:cNvSpPr>
                  <a:spLocks/>
                </p:cNvSpPr>
                <p:nvPr/>
              </p:nvSpPr>
              <p:spPr bwMode="auto">
                <a:xfrm>
                  <a:off x="426" y="1115"/>
                  <a:ext cx="22" cy="38"/>
                </a:xfrm>
                <a:custGeom>
                  <a:avLst/>
                  <a:gdLst/>
                  <a:ahLst/>
                  <a:cxnLst>
                    <a:cxn ang="0">
                      <a:pos x="6" y="114"/>
                    </a:cxn>
                    <a:cxn ang="0">
                      <a:pos x="0" y="29"/>
                    </a:cxn>
                    <a:cxn ang="0">
                      <a:pos x="23" y="0"/>
                    </a:cxn>
                    <a:cxn ang="0">
                      <a:pos x="43" y="12"/>
                    </a:cxn>
                    <a:cxn ang="0">
                      <a:pos x="40" y="35"/>
                    </a:cxn>
                    <a:cxn ang="0">
                      <a:pos x="6" y="114"/>
                    </a:cxn>
                  </a:cxnLst>
                  <a:rect l="0" t="0" r="r" b="b"/>
                  <a:pathLst>
                    <a:path w="43" h="114">
                      <a:moveTo>
                        <a:pt x="6" y="114"/>
                      </a:moveTo>
                      <a:lnTo>
                        <a:pt x="0" y="29"/>
                      </a:lnTo>
                      <a:lnTo>
                        <a:pt x="23" y="0"/>
                      </a:lnTo>
                      <a:lnTo>
                        <a:pt x="43" y="12"/>
                      </a:lnTo>
                      <a:lnTo>
                        <a:pt x="40" y="35"/>
                      </a:lnTo>
                      <a:lnTo>
                        <a:pt x="6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5" name="Freeform 9"/>
                <p:cNvSpPr>
                  <a:spLocks/>
                </p:cNvSpPr>
                <p:nvPr/>
              </p:nvSpPr>
              <p:spPr bwMode="auto">
                <a:xfrm>
                  <a:off x="471" y="1144"/>
                  <a:ext cx="52" cy="24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77" y="0"/>
                    </a:cxn>
                    <a:cxn ang="0">
                      <a:pos x="104" y="14"/>
                    </a:cxn>
                    <a:cxn ang="0">
                      <a:pos x="102" y="38"/>
                    </a:cxn>
                    <a:cxn ang="0">
                      <a:pos x="88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04" h="72">
                      <a:moveTo>
                        <a:pt x="0" y="72"/>
                      </a:moveTo>
                      <a:lnTo>
                        <a:pt x="77" y="0"/>
                      </a:lnTo>
                      <a:lnTo>
                        <a:pt x="104" y="14"/>
                      </a:lnTo>
                      <a:lnTo>
                        <a:pt x="102" y="38"/>
                      </a:lnTo>
                      <a:lnTo>
                        <a:pt x="88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13" name="Group 17"/>
              <p:cNvGrpSpPr>
                <a:grpSpLocks/>
              </p:cNvGrpSpPr>
              <p:nvPr/>
            </p:nvGrpSpPr>
            <p:grpSpPr bwMode="auto">
              <a:xfrm>
                <a:off x="225" y="1170"/>
                <a:ext cx="431" cy="879"/>
                <a:chOff x="225" y="1170"/>
                <a:chExt cx="431" cy="879"/>
              </a:xfrm>
            </p:grpSpPr>
            <p:sp>
              <p:nvSpPr>
                <p:cNvPr id="4107" name="Freeform 11"/>
                <p:cNvSpPr>
                  <a:spLocks/>
                </p:cNvSpPr>
                <p:nvPr/>
              </p:nvSpPr>
              <p:spPr bwMode="auto">
                <a:xfrm>
                  <a:off x="303" y="1315"/>
                  <a:ext cx="217" cy="153"/>
                </a:xfrm>
                <a:custGeom>
                  <a:avLst/>
                  <a:gdLst/>
                  <a:ahLst/>
                  <a:cxnLst>
                    <a:cxn ang="0">
                      <a:pos x="283" y="133"/>
                    </a:cxn>
                    <a:cxn ang="0">
                      <a:pos x="230" y="47"/>
                    </a:cxn>
                    <a:cxn ang="0">
                      <a:pos x="176" y="0"/>
                    </a:cxn>
                    <a:cxn ang="0">
                      <a:pos x="112" y="0"/>
                    </a:cxn>
                    <a:cxn ang="0">
                      <a:pos x="42" y="30"/>
                    </a:cxn>
                    <a:cxn ang="0">
                      <a:pos x="10" y="81"/>
                    </a:cxn>
                    <a:cxn ang="0">
                      <a:pos x="0" y="150"/>
                    </a:cxn>
                    <a:cxn ang="0">
                      <a:pos x="10" y="242"/>
                    </a:cxn>
                    <a:cxn ang="0">
                      <a:pos x="53" y="345"/>
                    </a:cxn>
                    <a:cxn ang="0">
                      <a:pos x="128" y="414"/>
                    </a:cxn>
                    <a:cxn ang="0">
                      <a:pos x="186" y="448"/>
                    </a:cxn>
                    <a:cxn ang="0">
                      <a:pos x="246" y="459"/>
                    </a:cxn>
                    <a:cxn ang="0">
                      <a:pos x="293" y="442"/>
                    </a:cxn>
                    <a:cxn ang="0">
                      <a:pos x="320" y="414"/>
                    </a:cxn>
                    <a:cxn ang="0">
                      <a:pos x="337" y="345"/>
                    </a:cxn>
                    <a:cxn ang="0">
                      <a:pos x="332" y="264"/>
                    </a:cxn>
                    <a:cxn ang="0">
                      <a:pos x="315" y="196"/>
                    </a:cxn>
                    <a:cxn ang="0">
                      <a:pos x="422" y="133"/>
                    </a:cxn>
                    <a:cxn ang="0">
                      <a:pos x="433" y="104"/>
                    </a:cxn>
                    <a:cxn ang="0">
                      <a:pos x="422" y="92"/>
                    </a:cxn>
                    <a:cxn ang="0">
                      <a:pos x="304" y="167"/>
                    </a:cxn>
                    <a:cxn ang="0">
                      <a:pos x="283" y="133"/>
                    </a:cxn>
                  </a:cxnLst>
                  <a:rect l="0" t="0" r="r" b="b"/>
                  <a:pathLst>
                    <a:path w="433" h="459">
                      <a:moveTo>
                        <a:pt x="283" y="133"/>
                      </a:moveTo>
                      <a:lnTo>
                        <a:pt x="230" y="47"/>
                      </a:lnTo>
                      <a:lnTo>
                        <a:pt x="176" y="0"/>
                      </a:lnTo>
                      <a:lnTo>
                        <a:pt x="112" y="0"/>
                      </a:lnTo>
                      <a:lnTo>
                        <a:pt x="42" y="30"/>
                      </a:lnTo>
                      <a:lnTo>
                        <a:pt x="10" y="81"/>
                      </a:lnTo>
                      <a:lnTo>
                        <a:pt x="0" y="150"/>
                      </a:lnTo>
                      <a:lnTo>
                        <a:pt x="10" y="242"/>
                      </a:lnTo>
                      <a:lnTo>
                        <a:pt x="53" y="345"/>
                      </a:lnTo>
                      <a:lnTo>
                        <a:pt x="128" y="414"/>
                      </a:lnTo>
                      <a:lnTo>
                        <a:pt x="186" y="448"/>
                      </a:lnTo>
                      <a:lnTo>
                        <a:pt x="246" y="459"/>
                      </a:lnTo>
                      <a:lnTo>
                        <a:pt x="293" y="442"/>
                      </a:lnTo>
                      <a:lnTo>
                        <a:pt x="320" y="414"/>
                      </a:lnTo>
                      <a:lnTo>
                        <a:pt x="337" y="345"/>
                      </a:lnTo>
                      <a:lnTo>
                        <a:pt x="332" y="264"/>
                      </a:lnTo>
                      <a:lnTo>
                        <a:pt x="315" y="196"/>
                      </a:lnTo>
                      <a:lnTo>
                        <a:pt x="422" y="133"/>
                      </a:lnTo>
                      <a:lnTo>
                        <a:pt x="433" y="104"/>
                      </a:lnTo>
                      <a:lnTo>
                        <a:pt x="422" y="92"/>
                      </a:lnTo>
                      <a:lnTo>
                        <a:pt x="304" y="167"/>
                      </a:lnTo>
                      <a:lnTo>
                        <a:pt x="283" y="1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8" name="Freeform 12"/>
                <p:cNvSpPr>
                  <a:spLocks/>
                </p:cNvSpPr>
                <p:nvPr/>
              </p:nvSpPr>
              <p:spPr bwMode="auto">
                <a:xfrm>
                  <a:off x="458" y="1170"/>
                  <a:ext cx="193" cy="342"/>
                </a:xfrm>
                <a:custGeom>
                  <a:avLst/>
                  <a:gdLst/>
                  <a:ahLst/>
                  <a:cxnLst>
                    <a:cxn ang="0">
                      <a:pos x="108" y="866"/>
                    </a:cxn>
                    <a:cxn ang="0">
                      <a:pos x="38" y="922"/>
                    </a:cxn>
                    <a:cxn ang="0">
                      <a:pos x="16" y="940"/>
                    </a:cxn>
                    <a:cxn ang="0">
                      <a:pos x="0" y="980"/>
                    </a:cxn>
                    <a:cxn ang="0">
                      <a:pos x="22" y="1020"/>
                    </a:cxn>
                    <a:cxn ang="0">
                      <a:pos x="43" y="1025"/>
                    </a:cxn>
                    <a:cxn ang="0">
                      <a:pos x="108" y="1003"/>
                    </a:cxn>
                    <a:cxn ang="0">
                      <a:pos x="204" y="922"/>
                    </a:cxn>
                    <a:cxn ang="0">
                      <a:pos x="290" y="826"/>
                    </a:cxn>
                    <a:cxn ang="0">
                      <a:pos x="381" y="716"/>
                    </a:cxn>
                    <a:cxn ang="0">
                      <a:pos x="386" y="671"/>
                    </a:cxn>
                    <a:cxn ang="0">
                      <a:pos x="386" y="545"/>
                    </a:cxn>
                    <a:cxn ang="0">
                      <a:pos x="360" y="350"/>
                    </a:cxn>
                    <a:cxn ang="0">
                      <a:pos x="376" y="236"/>
                    </a:cxn>
                    <a:cxn ang="0">
                      <a:pos x="386" y="189"/>
                    </a:cxn>
                    <a:cxn ang="0">
                      <a:pos x="370" y="167"/>
                    </a:cxn>
                    <a:cxn ang="0">
                      <a:pos x="332" y="144"/>
                    </a:cxn>
                    <a:cxn ang="0">
                      <a:pos x="306" y="127"/>
                    </a:cxn>
                    <a:cxn ang="0">
                      <a:pos x="322" y="24"/>
                    </a:cxn>
                    <a:cxn ang="0">
                      <a:pos x="311" y="0"/>
                    </a:cxn>
                    <a:cxn ang="0">
                      <a:pos x="290" y="7"/>
                    </a:cxn>
                    <a:cxn ang="0">
                      <a:pos x="279" y="139"/>
                    </a:cxn>
                    <a:cxn ang="0">
                      <a:pos x="269" y="173"/>
                    </a:cxn>
                    <a:cxn ang="0">
                      <a:pos x="263" y="195"/>
                    </a:cxn>
                    <a:cxn ang="0">
                      <a:pos x="220" y="178"/>
                    </a:cxn>
                    <a:cxn ang="0">
                      <a:pos x="188" y="178"/>
                    </a:cxn>
                    <a:cxn ang="0">
                      <a:pos x="188" y="201"/>
                    </a:cxn>
                    <a:cxn ang="0">
                      <a:pos x="209" y="219"/>
                    </a:cxn>
                    <a:cxn ang="0">
                      <a:pos x="247" y="219"/>
                    </a:cxn>
                    <a:cxn ang="0">
                      <a:pos x="274" y="242"/>
                    </a:cxn>
                    <a:cxn ang="0">
                      <a:pos x="295" y="281"/>
                    </a:cxn>
                    <a:cxn ang="0">
                      <a:pos x="316" y="345"/>
                    </a:cxn>
                    <a:cxn ang="0">
                      <a:pos x="332" y="470"/>
                    </a:cxn>
                    <a:cxn ang="0">
                      <a:pos x="332" y="585"/>
                    </a:cxn>
                    <a:cxn ang="0">
                      <a:pos x="322" y="677"/>
                    </a:cxn>
                    <a:cxn ang="0">
                      <a:pos x="300" y="716"/>
                    </a:cxn>
                    <a:cxn ang="0">
                      <a:pos x="225" y="774"/>
                    </a:cxn>
                    <a:cxn ang="0">
                      <a:pos x="145" y="826"/>
                    </a:cxn>
                    <a:cxn ang="0">
                      <a:pos x="108" y="866"/>
                    </a:cxn>
                  </a:cxnLst>
                  <a:rect l="0" t="0" r="r" b="b"/>
                  <a:pathLst>
                    <a:path w="386" h="1025">
                      <a:moveTo>
                        <a:pt x="108" y="866"/>
                      </a:moveTo>
                      <a:lnTo>
                        <a:pt x="38" y="922"/>
                      </a:lnTo>
                      <a:lnTo>
                        <a:pt x="16" y="940"/>
                      </a:lnTo>
                      <a:lnTo>
                        <a:pt x="0" y="980"/>
                      </a:lnTo>
                      <a:lnTo>
                        <a:pt x="22" y="1020"/>
                      </a:lnTo>
                      <a:lnTo>
                        <a:pt x="43" y="1025"/>
                      </a:lnTo>
                      <a:lnTo>
                        <a:pt x="108" y="1003"/>
                      </a:lnTo>
                      <a:lnTo>
                        <a:pt x="204" y="922"/>
                      </a:lnTo>
                      <a:lnTo>
                        <a:pt x="290" y="826"/>
                      </a:lnTo>
                      <a:lnTo>
                        <a:pt x="381" y="716"/>
                      </a:lnTo>
                      <a:lnTo>
                        <a:pt x="386" y="671"/>
                      </a:lnTo>
                      <a:lnTo>
                        <a:pt x="386" y="545"/>
                      </a:lnTo>
                      <a:lnTo>
                        <a:pt x="360" y="350"/>
                      </a:lnTo>
                      <a:lnTo>
                        <a:pt x="376" y="236"/>
                      </a:lnTo>
                      <a:lnTo>
                        <a:pt x="386" y="189"/>
                      </a:lnTo>
                      <a:lnTo>
                        <a:pt x="370" y="167"/>
                      </a:lnTo>
                      <a:lnTo>
                        <a:pt x="332" y="144"/>
                      </a:lnTo>
                      <a:lnTo>
                        <a:pt x="306" y="127"/>
                      </a:lnTo>
                      <a:lnTo>
                        <a:pt x="322" y="24"/>
                      </a:lnTo>
                      <a:lnTo>
                        <a:pt x="311" y="0"/>
                      </a:lnTo>
                      <a:lnTo>
                        <a:pt x="290" y="7"/>
                      </a:lnTo>
                      <a:lnTo>
                        <a:pt x="279" y="139"/>
                      </a:lnTo>
                      <a:lnTo>
                        <a:pt x="269" y="173"/>
                      </a:lnTo>
                      <a:lnTo>
                        <a:pt x="263" y="195"/>
                      </a:lnTo>
                      <a:lnTo>
                        <a:pt x="220" y="178"/>
                      </a:lnTo>
                      <a:lnTo>
                        <a:pt x="188" y="178"/>
                      </a:lnTo>
                      <a:lnTo>
                        <a:pt x="188" y="201"/>
                      </a:lnTo>
                      <a:lnTo>
                        <a:pt x="209" y="219"/>
                      </a:lnTo>
                      <a:lnTo>
                        <a:pt x="247" y="219"/>
                      </a:lnTo>
                      <a:lnTo>
                        <a:pt x="274" y="242"/>
                      </a:lnTo>
                      <a:lnTo>
                        <a:pt x="295" y="281"/>
                      </a:lnTo>
                      <a:lnTo>
                        <a:pt x="316" y="345"/>
                      </a:lnTo>
                      <a:lnTo>
                        <a:pt x="332" y="470"/>
                      </a:lnTo>
                      <a:lnTo>
                        <a:pt x="332" y="585"/>
                      </a:lnTo>
                      <a:lnTo>
                        <a:pt x="322" y="677"/>
                      </a:lnTo>
                      <a:lnTo>
                        <a:pt x="300" y="716"/>
                      </a:lnTo>
                      <a:lnTo>
                        <a:pt x="225" y="774"/>
                      </a:lnTo>
                      <a:lnTo>
                        <a:pt x="145" y="826"/>
                      </a:lnTo>
                      <a:lnTo>
                        <a:pt x="108" y="8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" name="Freeform 13"/>
                <p:cNvSpPr>
                  <a:spLocks/>
                </p:cNvSpPr>
                <p:nvPr/>
              </p:nvSpPr>
              <p:spPr bwMode="auto">
                <a:xfrm>
                  <a:off x="225" y="1485"/>
                  <a:ext cx="174" cy="206"/>
                </a:xfrm>
                <a:custGeom>
                  <a:avLst/>
                  <a:gdLst/>
                  <a:ahLst/>
                  <a:cxnLst>
                    <a:cxn ang="0">
                      <a:pos x="349" y="17"/>
                    </a:cxn>
                    <a:cxn ang="0">
                      <a:pos x="311" y="0"/>
                    </a:cxn>
                    <a:cxn ang="0">
                      <a:pos x="230" y="6"/>
                    </a:cxn>
                    <a:cxn ang="0">
                      <a:pos x="160" y="63"/>
                    </a:cxn>
                    <a:cxn ang="0">
                      <a:pos x="58" y="184"/>
                    </a:cxn>
                    <a:cxn ang="0">
                      <a:pos x="5" y="281"/>
                    </a:cxn>
                    <a:cxn ang="0">
                      <a:pos x="0" y="315"/>
                    </a:cxn>
                    <a:cxn ang="0">
                      <a:pos x="27" y="378"/>
                    </a:cxn>
                    <a:cxn ang="0">
                      <a:pos x="85" y="407"/>
                    </a:cxn>
                    <a:cxn ang="0">
                      <a:pos x="160" y="441"/>
                    </a:cxn>
                    <a:cxn ang="0">
                      <a:pos x="219" y="458"/>
                    </a:cxn>
                    <a:cxn ang="0">
                      <a:pos x="246" y="487"/>
                    </a:cxn>
                    <a:cxn ang="0">
                      <a:pos x="230" y="527"/>
                    </a:cxn>
                    <a:cxn ang="0">
                      <a:pos x="188" y="573"/>
                    </a:cxn>
                    <a:cxn ang="0">
                      <a:pos x="134" y="579"/>
                    </a:cxn>
                    <a:cxn ang="0">
                      <a:pos x="96" y="561"/>
                    </a:cxn>
                    <a:cxn ang="0">
                      <a:pos x="74" y="579"/>
                    </a:cxn>
                    <a:cxn ang="0">
                      <a:pos x="80" y="601"/>
                    </a:cxn>
                    <a:cxn ang="0">
                      <a:pos x="123" y="618"/>
                    </a:cxn>
                    <a:cxn ang="0">
                      <a:pos x="188" y="618"/>
                    </a:cxn>
                    <a:cxn ang="0">
                      <a:pos x="246" y="601"/>
                    </a:cxn>
                    <a:cxn ang="0">
                      <a:pos x="279" y="579"/>
                    </a:cxn>
                    <a:cxn ang="0">
                      <a:pos x="300" y="538"/>
                    </a:cxn>
                    <a:cxn ang="0">
                      <a:pos x="311" y="493"/>
                    </a:cxn>
                    <a:cxn ang="0">
                      <a:pos x="284" y="452"/>
                    </a:cxn>
                    <a:cxn ang="0">
                      <a:pos x="219" y="424"/>
                    </a:cxn>
                    <a:cxn ang="0">
                      <a:pos x="144" y="401"/>
                    </a:cxn>
                    <a:cxn ang="0">
                      <a:pos x="80" y="361"/>
                    </a:cxn>
                    <a:cxn ang="0">
                      <a:pos x="64" y="326"/>
                    </a:cxn>
                    <a:cxn ang="0">
                      <a:pos x="74" y="264"/>
                    </a:cxn>
                    <a:cxn ang="0">
                      <a:pos x="123" y="184"/>
                    </a:cxn>
                    <a:cxn ang="0">
                      <a:pos x="182" y="137"/>
                    </a:cxn>
                    <a:cxn ang="0">
                      <a:pos x="274" y="103"/>
                    </a:cxn>
                    <a:cxn ang="0">
                      <a:pos x="349" y="86"/>
                    </a:cxn>
                    <a:cxn ang="0">
                      <a:pos x="349" y="40"/>
                    </a:cxn>
                    <a:cxn ang="0">
                      <a:pos x="349" y="17"/>
                    </a:cxn>
                  </a:cxnLst>
                  <a:rect l="0" t="0" r="r" b="b"/>
                  <a:pathLst>
                    <a:path w="349" h="618">
                      <a:moveTo>
                        <a:pt x="349" y="17"/>
                      </a:moveTo>
                      <a:lnTo>
                        <a:pt x="311" y="0"/>
                      </a:lnTo>
                      <a:lnTo>
                        <a:pt x="230" y="6"/>
                      </a:lnTo>
                      <a:lnTo>
                        <a:pt x="160" y="63"/>
                      </a:lnTo>
                      <a:lnTo>
                        <a:pt x="58" y="184"/>
                      </a:lnTo>
                      <a:lnTo>
                        <a:pt x="5" y="281"/>
                      </a:lnTo>
                      <a:lnTo>
                        <a:pt x="0" y="315"/>
                      </a:lnTo>
                      <a:lnTo>
                        <a:pt x="27" y="378"/>
                      </a:lnTo>
                      <a:lnTo>
                        <a:pt x="85" y="407"/>
                      </a:lnTo>
                      <a:lnTo>
                        <a:pt x="160" y="441"/>
                      </a:lnTo>
                      <a:lnTo>
                        <a:pt x="219" y="458"/>
                      </a:lnTo>
                      <a:lnTo>
                        <a:pt x="246" y="487"/>
                      </a:lnTo>
                      <a:lnTo>
                        <a:pt x="230" y="527"/>
                      </a:lnTo>
                      <a:lnTo>
                        <a:pt x="188" y="573"/>
                      </a:lnTo>
                      <a:lnTo>
                        <a:pt x="134" y="579"/>
                      </a:lnTo>
                      <a:lnTo>
                        <a:pt x="96" y="561"/>
                      </a:lnTo>
                      <a:lnTo>
                        <a:pt x="74" y="579"/>
                      </a:lnTo>
                      <a:lnTo>
                        <a:pt x="80" y="601"/>
                      </a:lnTo>
                      <a:lnTo>
                        <a:pt x="123" y="618"/>
                      </a:lnTo>
                      <a:lnTo>
                        <a:pt x="188" y="618"/>
                      </a:lnTo>
                      <a:lnTo>
                        <a:pt x="246" y="601"/>
                      </a:lnTo>
                      <a:lnTo>
                        <a:pt x="279" y="579"/>
                      </a:lnTo>
                      <a:lnTo>
                        <a:pt x="300" y="538"/>
                      </a:lnTo>
                      <a:lnTo>
                        <a:pt x="311" y="493"/>
                      </a:lnTo>
                      <a:lnTo>
                        <a:pt x="284" y="452"/>
                      </a:lnTo>
                      <a:lnTo>
                        <a:pt x="219" y="424"/>
                      </a:lnTo>
                      <a:lnTo>
                        <a:pt x="144" y="401"/>
                      </a:lnTo>
                      <a:lnTo>
                        <a:pt x="80" y="361"/>
                      </a:lnTo>
                      <a:lnTo>
                        <a:pt x="64" y="326"/>
                      </a:lnTo>
                      <a:lnTo>
                        <a:pt x="74" y="264"/>
                      </a:lnTo>
                      <a:lnTo>
                        <a:pt x="123" y="184"/>
                      </a:lnTo>
                      <a:lnTo>
                        <a:pt x="182" y="137"/>
                      </a:lnTo>
                      <a:lnTo>
                        <a:pt x="274" y="103"/>
                      </a:lnTo>
                      <a:lnTo>
                        <a:pt x="349" y="86"/>
                      </a:lnTo>
                      <a:lnTo>
                        <a:pt x="349" y="40"/>
                      </a:lnTo>
                      <a:lnTo>
                        <a:pt x="349" y="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0" name="Freeform 14"/>
                <p:cNvSpPr>
                  <a:spLocks/>
                </p:cNvSpPr>
                <p:nvPr/>
              </p:nvSpPr>
              <p:spPr bwMode="auto">
                <a:xfrm>
                  <a:off x="367" y="1476"/>
                  <a:ext cx="163" cy="254"/>
                </a:xfrm>
                <a:custGeom>
                  <a:avLst/>
                  <a:gdLst/>
                  <a:ahLst/>
                  <a:cxnLst>
                    <a:cxn ang="0">
                      <a:pos x="284" y="240"/>
                    </a:cxn>
                    <a:cxn ang="0">
                      <a:pos x="251" y="97"/>
                    </a:cxn>
                    <a:cxn ang="0">
                      <a:pos x="214" y="28"/>
                    </a:cxn>
                    <a:cxn ang="0">
                      <a:pos x="134" y="0"/>
                    </a:cxn>
                    <a:cxn ang="0">
                      <a:pos x="53" y="11"/>
                    </a:cxn>
                    <a:cxn ang="0">
                      <a:pos x="16" y="86"/>
                    </a:cxn>
                    <a:cxn ang="0">
                      <a:pos x="21" y="178"/>
                    </a:cxn>
                    <a:cxn ang="0">
                      <a:pos x="43" y="326"/>
                    </a:cxn>
                    <a:cxn ang="0">
                      <a:pos x="43" y="457"/>
                    </a:cxn>
                    <a:cxn ang="0">
                      <a:pos x="16" y="572"/>
                    </a:cxn>
                    <a:cxn ang="0">
                      <a:pos x="0" y="635"/>
                    </a:cxn>
                    <a:cxn ang="0">
                      <a:pos x="11" y="692"/>
                    </a:cxn>
                    <a:cxn ang="0">
                      <a:pos x="48" y="721"/>
                    </a:cxn>
                    <a:cxn ang="0">
                      <a:pos x="97" y="750"/>
                    </a:cxn>
                    <a:cxn ang="0">
                      <a:pos x="144" y="761"/>
                    </a:cxn>
                    <a:cxn ang="0">
                      <a:pos x="204" y="761"/>
                    </a:cxn>
                    <a:cxn ang="0">
                      <a:pos x="274" y="703"/>
                    </a:cxn>
                    <a:cxn ang="0">
                      <a:pos x="327" y="583"/>
                    </a:cxn>
                    <a:cxn ang="0">
                      <a:pos x="321" y="474"/>
                    </a:cxn>
                    <a:cxn ang="0">
                      <a:pos x="290" y="349"/>
                    </a:cxn>
                    <a:cxn ang="0">
                      <a:pos x="284" y="240"/>
                    </a:cxn>
                  </a:cxnLst>
                  <a:rect l="0" t="0" r="r" b="b"/>
                  <a:pathLst>
                    <a:path w="327" h="761">
                      <a:moveTo>
                        <a:pt x="284" y="240"/>
                      </a:moveTo>
                      <a:lnTo>
                        <a:pt x="251" y="97"/>
                      </a:lnTo>
                      <a:lnTo>
                        <a:pt x="214" y="28"/>
                      </a:lnTo>
                      <a:lnTo>
                        <a:pt x="134" y="0"/>
                      </a:lnTo>
                      <a:lnTo>
                        <a:pt x="53" y="11"/>
                      </a:lnTo>
                      <a:lnTo>
                        <a:pt x="16" y="86"/>
                      </a:lnTo>
                      <a:lnTo>
                        <a:pt x="21" y="178"/>
                      </a:lnTo>
                      <a:lnTo>
                        <a:pt x="43" y="326"/>
                      </a:lnTo>
                      <a:lnTo>
                        <a:pt x="43" y="457"/>
                      </a:lnTo>
                      <a:lnTo>
                        <a:pt x="16" y="572"/>
                      </a:lnTo>
                      <a:lnTo>
                        <a:pt x="0" y="635"/>
                      </a:lnTo>
                      <a:lnTo>
                        <a:pt x="11" y="692"/>
                      </a:lnTo>
                      <a:lnTo>
                        <a:pt x="48" y="721"/>
                      </a:lnTo>
                      <a:lnTo>
                        <a:pt x="97" y="750"/>
                      </a:lnTo>
                      <a:lnTo>
                        <a:pt x="144" y="761"/>
                      </a:lnTo>
                      <a:lnTo>
                        <a:pt x="204" y="761"/>
                      </a:lnTo>
                      <a:lnTo>
                        <a:pt x="274" y="703"/>
                      </a:lnTo>
                      <a:lnTo>
                        <a:pt x="327" y="583"/>
                      </a:lnTo>
                      <a:lnTo>
                        <a:pt x="321" y="474"/>
                      </a:lnTo>
                      <a:lnTo>
                        <a:pt x="290" y="349"/>
                      </a:lnTo>
                      <a:lnTo>
                        <a:pt x="284" y="2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" name="Freeform 15"/>
                <p:cNvSpPr>
                  <a:spLocks/>
                </p:cNvSpPr>
                <p:nvPr/>
              </p:nvSpPr>
              <p:spPr bwMode="auto">
                <a:xfrm>
                  <a:off x="318" y="1682"/>
                  <a:ext cx="124" cy="367"/>
                </a:xfrm>
                <a:custGeom>
                  <a:avLst/>
                  <a:gdLst/>
                  <a:ahLst/>
                  <a:cxnLst>
                    <a:cxn ang="0">
                      <a:pos x="236" y="17"/>
                    </a:cxn>
                    <a:cxn ang="0">
                      <a:pos x="172" y="0"/>
                    </a:cxn>
                    <a:cxn ang="0">
                      <a:pos x="134" y="17"/>
                    </a:cxn>
                    <a:cxn ang="0">
                      <a:pos x="118" y="74"/>
                    </a:cxn>
                    <a:cxn ang="0">
                      <a:pos x="134" y="389"/>
                    </a:cxn>
                    <a:cxn ang="0">
                      <a:pos x="134" y="463"/>
                    </a:cxn>
                    <a:cxn ang="0">
                      <a:pos x="113" y="602"/>
                    </a:cxn>
                    <a:cxn ang="0">
                      <a:pos x="108" y="761"/>
                    </a:cxn>
                    <a:cxn ang="0">
                      <a:pos x="118" y="842"/>
                    </a:cxn>
                    <a:cxn ang="0">
                      <a:pos x="108" y="887"/>
                    </a:cxn>
                    <a:cxn ang="0">
                      <a:pos x="32" y="956"/>
                    </a:cxn>
                    <a:cxn ang="0">
                      <a:pos x="0" y="1042"/>
                    </a:cxn>
                    <a:cxn ang="0">
                      <a:pos x="6" y="1070"/>
                    </a:cxn>
                    <a:cxn ang="0">
                      <a:pos x="64" y="1100"/>
                    </a:cxn>
                    <a:cxn ang="0">
                      <a:pos x="80" y="1087"/>
                    </a:cxn>
                    <a:cxn ang="0">
                      <a:pos x="87" y="1036"/>
                    </a:cxn>
                    <a:cxn ang="0">
                      <a:pos x="102" y="962"/>
                    </a:cxn>
                    <a:cxn ang="0">
                      <a:pos x="129" y="928"/>
                    </a:cxn>
                    <a:cxn ang="0">
                      <a:pos x="161" y="905"/>
                    </a:cxn>
                    <a:cxn ang="0">
                      <a:pos x="188" y="876"/>
                    </a:cxn>
                    <a:cxn ang="0">
                      <a:pos x="194" y="853"/>
                    </a:cxn>
                    <a:cxn ang="0">
                      <a:pos x="178" y="825"/>
                    </a:cxn>
                    <a:cxn ang="0">
                      <a:pos x="161" y="808"/>
                    </a:cxn>
                    <a:cxn ang="0">
                      <a:pos x="150" y="739"/>
                    </a:cxn>
                    <a:cxn ang="0">
                      <a:pos x="161" y="595"/>
                    </a:cxn>
                    <a:cxn ang="0">
                      <a:pos x="199" y="429"/>
                    </a:cxn>
                    <a:cxn ang="0">
                      <a:pos x="236" y="297"/>
                    </a:cxn>
                    <a:cxn ang="0">
                      <a:pos x="248" y="137"/>
                    </a:cxn>
                    <a:cxn ang="0">
                      <a:pos x="236" y="17"/>
                    </a:cxn>
                  </a:cxnLst>
                  <a:rect l="0" t="0" r="r" b="b"/>
                  <a:pathLst>
                    <a:path w="248" h="1100">
                      <a:moveTo>
                        <a:pt x="236" y="17"/>
                      </a:moveTo>
                      <a:lnTo>
                        <a:pt x="172" y="0"/>
                      </a:lnTo>
                      <a:lnTo>
                        <a:pt x="134" y="17"/>
                      </a:lnTo>
                      <a:lnTo>
                        <a:pt x="118" y="74"/>
                      </a:lnTo>
                      <a:lnTo>
                        <a:pt x="134" y="389"/>
                      </a:lnTo>
                      <a:lnTo>
                        <a:pt x="134" y="463"/>
                      </a:lnTo>
                      <a:lnTo>
                        <a:pt x="113" y="602"/>
                      </a:lnTo>
                      <a:lnTo>
                        <a:pt x="108" y="761"/>
                      </a:lnTo>
                      <a:lnTo>
                        <a:pt x="118" y="842"/>
                      </a:lnTo>
                      <a:lnTo>
                        <a:pt x="108" y="887"/>
                      </a:lnTo>
                      <a:lnTo>
                        <a:pt x="32" y="956"/>
                      </a:lnTo>
                      <a:lnTo>
                        <a:pt x="0" y="1042"/>
                      </a:lnTo>
                      <a:lnTo>
                        <a:pt x="6" y="1070"/>
                      </a:lnTo>
                      <a:lnTo>
                        <a:pt x="64" y="1100"/>
                      </a:lnTo>
                      <a:lnTo>
                        <a:pt x="80" y="1087"/>
                      </a:lnTo>
                      <a:lnTo>
                        <a:pt x="87" y="1036"/>
                      </a:lnTo>
                      <a:lnTo>
                        <a:pt x="102" y="962"/>
                      </a:lnTo>
                      <a:lnTo>
                        <a:pt x="129" y="928"/>
                      </a:lnTo>
                      <a:lnTo>
                        <a:pt x="161" y="905"/>
                      </a:lnTo>
                      <a:lnTo>
                        <a:pt x="188" y="876"/>
                      </a:lnTo>
                      <a:lnTo>
                        <a:pt x="194" y="853"/>
                      </a:lnTo>
                      <a:lnTo>
                        <a:pt x="178" y="825"/>
                      </a:lnTo>
                      <a:lnTo>
                        <a:pt x="161" y="808"/>
                      </a:lnTo>
                      <a:lnTo>
                        <a:pt x="150" y="739"/>
                      </a:lnTo>
                      <a:lnTo>
                        <a:pt x="161" y="595"/>
                      </a:lnTo>
                      <a:lnTo>
                        <a:pt x="199" y="429"/>
                      </a:lnTo>
                      <a:lnTo>
                        <a:pt x="236" y="297"/>
                      </a:lnTo>
                      <a:lnTo>
                        <a:pt x="248" y="137"/>
                      </a:lnTo>
                      <a:lnTo>
                        <a:pt x="236" y="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2" name="Freeform 16"/>
                <p:cNvSpPr>
                  <a:spLocks/>
                </p:cNvSpPr>
                <p:nvPr/>
              </p:nvSpPr>
              <p:spPr bwMode="auto">
                <a:xfrm>
                  <a:off x="453" y="1682"/>
                  <a:ext cx="203" cy="309"/>
                </a:xfrm>
                <a:custGeom>
                  <a:avLst/>
                  <a:gdLst/>
                  <a:ahLst/>
                  <a:cxnLst>
                    <a:cxn ang="0">
                      <a:pos x="133" y="137"/>
                    </a:cxn>
                    <a:cxn ang="0">
                      <a:pos x="123" y="45"/>
                    </a:cxn>
                    <a:cxn ang="0">
                      <a:pos x="75" y="0"/>
                    </a:cxn>
                    <a:cxn ang="0">
                      <a:pos x="5" y="6"/>
                    </a:cxn>
                    <a:cxn ang="0">
                      <a:pos x="0" y="45"/>
                    </a:cxn>
                    <a:cxn ang="0">
                      <a:pos x="5" y="132"/>
                    </a:cxn>
                    <a:cxn ang="0">
                      <a:pos x="42" y="263"/>
                    </a:cxn>
                    <a:cxn ang="0">
                      <a:pos x="70" y="360"/>
                    </a:cxn>
                    <a:cxn ang="0">
                      <a:pos x="102" y="492"/>
                    </a:cxn>
                    <a:cxn ang="0">
                      <a:pos x="112" y="606"/>
                    </a:cxn>
                    <a:cxn ang="0">
                      <a:pos x="112" y="698"/>
                    </a:cxn>
                    <a:cxn ang="0">
                      <a:pos x="96" y="767"/>
                    </a:cxn>
                    <a:cxn ang="0">
                      <a:pos x="80" y="790"/>
                    </a:cxn>
                    <a:cxn ang="0">
                      <a:pos x="80" y="812"/>
                    </a:cxn>
                    <a:cxn ang="0">
                      <a:pos x="102" y="847"/>
                    </a:cxn>
                    <a:cxn ang="0">
                      <a:pos x="139" y="859"/>
                    </a:cxn>
                    <a:cxn ang="0">
                      <a:pos x="198" y="859"/>
                    </a:cxn>
                    <a:cxn ang="0">
                      <a:pos x="305" y="887"/>
                    </a:cxn>
                    <a:cxn ang="0">
                      <a:pos x="337" y="928"/>
                    </a:cxn>
                    <a:cxn ang="0">
                      <a:pos x="386" y="904"/>
                    </a:cxn>
                    <a:cxn ang="0">
                      <a:pos x="407" y="847"/>
                    </a:cxn>
                    <a:cxn ang="0">
                      <a:pos x="386" y="825"/>
                    </a:cxn>
                    <a:cxn ang="0">
                      <a:pos x="295" y="812"/>
                    </a:cxn>
                    <a:cxn ang="0">
                      <a:pos x="193" y="812"/>
                    </a:cxn>
                    <a:cxn ang="0">
                      <a:pos x="149" y="807"/>
                    </a:cxn>
                    <a:cxn ang="0">
                      <a:pos x="139" y="773"/>
                    </a:cxn>
                    <a:cxn ang="0">
                      <a:pos x="149" y="709"/>
                    </a:cxn>
                    <a:cxn ang="0">
                      <a:pos x="156" y="600"/>
                    </a:cxn>
                    <a:cxn ang="0">
                      <a:pos x="144" y="480"/>
                    </a:cxn>
                    <a:cxn ang="0">
                      <a:pos x="128" y="321"/>
                    </a:cxn>
                    <a:cxn ang="0">
                      <a:pos x="133" y="182"/>
                    </a:cxn>
                    <a:cxn ang="0">
                      <a:pos x="133" y="137"/>
                    </a:cxn>
                  </a:cxnLst>
                  <a:rect l="0" t="0" r="r" b="b"/>
                  <a:pathLst>
                    <a:path w="407" h="928">
                      <a:moveTo>
                        <a:pt x="133" y="137"/>
                      </a:moveTo>
                      <a:lnTo>
                        <a:pt x="123" y="45"/>
                      </a:lnTo>
                      <a:lnTo>
                        <a:pt x="75" y="0"/>
                      </a:lnTo>
                      <a:lnTo>
                        <a:pt x="5" y="6"/>
                      </a:lnTo>
                      <a:lnTo>
                        <a:pt x="0" y="45"/>
                      </a:lnTo>
                      <a:lnTo>
                        <a:pt x="5" y="132"/>
                      </a:lnTo>
                      <a:lnTo>
                        <a:pt x="42" y="263"/>
                      </a:lnTo>
                      <a:lnTo>
                        <a:pt x="70" y="360"/>
                      </a:lnTo>
                      <a:lnTo>
                        <a:pt x="102" y="492"/>
                      </a:lnTo>
                      <a:lnTo>
                        <a:pt x="112" y="606"/>
                      </a:lnTo>
                      <a:lnTo>
                        <a:pt x="112" y="698"/>
                      </a:lnTo>
                      <a:lnTo>
                        <a:pt x="96" y="767"/>
                      </a:lnTo>
                      <a:lnTo>
                        <a:pt x="80" y="790"/>
                      </a:lnTo>
                      <a:lnTo>
                        <a:pt x="80" y="812"/>
                      </a:lnTo>
                      <a:lnTo>
                        <a:pt x="102" y="847"/>
                      </a:lnTo>
                      <a:lnTo>
                        <a:pt x="139" y="859"/>
                      </a:lnTo>
                      <a:lnTo>
                        <a:pt x="198" y="859"/>
                      </a:lnTo>
                      <a:lnTo>
                        <a:pt x="305" y="887"/>
                      </a:lnTo>
                      <a:lnTo>
                        <a:pt x="337" y="928"/>
                      </a:lnTo>
                      <a:lnTo>
                        <a:pt x="386" y="904"/>
                      </a:lnTo>
                      <a:lnTo>
                        <a:pt x="407" y="847"/>
                      </a:lnTo>
                      <a:lnTo>
                        <a:pt x="386" y="825"/>
                      </a:lnTo>
                      <a:lnTo>
                        <a:pt x="295" y="812"/>
                      </a:lnTo>
                      <a:lnTo>
                        <a:pt x="193" y="812"/>
                      </a:lnTo>
                      <a:lnTo>
                        <a:pt x="149" y="807"/>
                      </a:lnTo>
                      <a:lnTo>
                        <a:pt x="139" y="773"/>
                      </a:lnTo>
                      <a:lnTo>
                        <a:pt x="149" y="709"/>
                      </a:lnTo>
                      <a:lnTo>
                        <a:pt x="156" y="600"/>
                      </a:lnTo>
                      <a:lnTo>
                        <a:pt x="144" y="480"/>
                      </a:lnTo>
                      <a:lnTo>
                        <a:pt x="128" y="321"/>
                      </a:lnTo>
                      <a:lnTo>
                        <a:pt x="133" y="182"/>
                      </a:lnTo>
                      <a:lnTo>
                        <a:pt x="133" y="1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1500166" y="2857496"/>
            <a:ext cx="2000264" cy="37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chemeClr val="accent2"/>
              </a:buClr>
              <a:buSzTx/>
              <a:tabLst/>
              <a:defRPr/>
            </a:pPr>
            <a:r>
              <a:rPr lang="pt-BR" sz="3200" dirty="0">
                <a:solidFill>
                  <a:srgbClr val="FFC000"/>
                </a:solidFill>
              </a:rPr>
              <a:t>Quando?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Que faz?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3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INTEIRA SANTIFICAÇÃO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68" y="2857496"/>
            <a:ext cx="5572132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Pelo Espírito Santo, que:</a:t>
            </a:r>
          </a:p>
          <a:p>
            <a:pPr marL="912813" lvl="1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</a:rPr>
              <a:t>Limpa o coração</a:t>
            </a:r>
          </a:p>
          <a:p>
            <a:pPr marL="912813" lvl="1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</a:rPr>
              <a:t>Dá a presença  permanente do Espírito Santo</a:t>
            </a:r>
          </a:p>
          <a:p>
            <a:pPr marL="912813" lvl="1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</a:rPr>
              <a:t>Dá poder de vida e serviço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214546" y="2214554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4" name="Group 36"/>
          <p:cNvGrpSpPr/>
          <p:nvPr/>
        </p:nvGrpSpPr>
        <p:grpSpPr>
          <a:xfrm>
            <a:off x="1714480" y="1142984"/>
            <a:ext cx="571504" cy="1714512"/>
            <a:chOff x="357188" y="1500174"/>
            <a:chExt cx="685800" cy="1752614"/>
          </a:xfrm>
        </p:grpSpPr>
        <p:pic>
          <p:nvPicPr>
            <p:cNvPr id="21" name="Picture 8" descr="SY00607_"/>
            <p:cNvPicPr preferRelativeResize="0">
              <a:picLocks noChangeArrowheads="1"/>
            </p:cNvPicPr>
            <p:nvPr/>
          </p:nvPicPr>
          <p:blipFill>
            <a:blip r:embed="rId2" cstate="print"/>
            <a:srcRect r="-691" b="39999"/>
            <a:stretch>
              <a:fillRect/>
            </a:stretch>
          </p:blipFill>
          <p:spPr bwMode="auto">
            <a:xfrm>
              <a:off x="390650" y="1500174"/>
              <a:ext cx="407695" cy="43629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57188" y="1770063"/>
              <a:ext cx="685800" cy="1482725"/>
              <a:chOff x="225" y="1115"/>
              <a:chExt cx="432" cy="934"/>
            </a:xfrm>
          </p:grpSpPr>
          <p:sp>
            <p:nvSpPr>
              <p:cNvPr id="409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5" y="1115"/>
                <a:ext cx="432" cy="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87" y="1115"/>
                <a:ext cx="236" cy="163"/>
                <a:chOff x="287" y="1115"/>
                <a:chExt cx="236" cy="163"/>
              </a:xfrm>
            </p:grpSpPr>
            <p:sp>
              <p:nvSpPr>
                <p:cNvPr id="4101" name="Freeform 5"/>
                <p:cNvSpPr>
                  <a:spLocks/>
                </p:cNvSpPr>
                <p:nvPr/>
              </p:nvSpPr>
              <p:spPr bwMode="auto">
                <a:xfrm>
                  <a:off x="372" y="1178"/>
                  <a:ext cx="79" cy="100"/>
                </a:xfrm>
                <a:custGeom>
                  <a:avLst/>
                  <a:gdLst/>
                  <a:ahLst/>
                  <a:cxnLst>
                    <a:cxn ang="0">
                      <a:pos x="51" y="272"/>
                    </a:cxn>
                    <a:cxn ang="0">
                      <a:pos x="53" y="223"/>
                    </a:cxn>
                    <a:cxn ang="0">
                      <a:pos x="42" y="186"/>
                    </a:cxn>
                    <a:cxn ang="0">
                      <a:pos x="23" y="154"/>
                    </a:cxn>
                    <a:cxn ang="0">
                      <a:pos x="0" y="106"/>
                    </a:cxn>
                    <a:cxn ang="0">
                      <a:pos x="2" y="74"/>
                    </a:cxn>
                    <a:cxn ang="0">
                      <a:pos x="18" y="34"/>
                    </a:cxn>
                    <a:cxn ang="0">
                      <a:pos x="47" y="8"/>
                    </a:cxn>
                    <a:cxn ang="0">
                      <a:pos x="74" y="0"/>
                    </a:cxn>
                    <a:cxn ang="0">
                      <a:pos x="101" y="6"/>
                    </a:cxn>
                    <a:cxn ang="0">
                      <a:pos x="119" y="17"/>
                    </a:cxn>
                    <a:cxn ang="0">
                      <a:pos x="144" y="40"/>
                    </a:cxn>
                    <a:cxn ang="0">
                      <a:pos x="158" y="74"/>
                    </a:cxn>
                    <a:cxn ang="0">
                      <a:pos x="152" y="109"/>
                    </a:cxn>
                    <a:cxn ang="0">
                      <a:pos x="133" y="140"/>
                    </a:cxn>
                    <a:cxn ang="0">
                      <a:pos x="107" y="188"/>
                    </a:cxn>
                    <a:cxn ang="0">
                      <a:pos x="101" y="223"/>
                    </a:cxn>
                    <a:cxn ang="0">
                      <a:pos x="104" y="252"/>
                    </a:cxn>
                    <a:cxn ang="0">
                      <a:pos x="91" y="280"/>
                    </a:cxn>
                    <a:cxn ang="0">
                      <a:pos x="77" y="300"/>
                    </a:cxn>
                    <a:cxn ang="0">
                      <a:pos x="51" y="272"/>
                    </a:cxn>
                  </a:cxnLst>
                  <a:rect l="0" t="0" r="r" b="b"/>
                  <a:pathLst>
                    <a:path w="158" h="300">
                      <a:moveTo>
                        <a:pt x="51" y="272"/>
                      </a:moveTo>
                      <a:lnTo>
                        <a:pt x="53" y="223"/>
                      </a:lnTo>
                      <a:lnTo>
                        <a:pt x="42" y="186"/>
                      </a:lnTo>
                      <a:lnTo>
                        <a:pt x="23" y="154"/>
                      </a:lnTo>
                      <a:lnTo>
                        <a:pt x="0" y="106"/>
                      </a:lnTo>
                      <a:lnTo>
                        <a:pt x="2" y="74"/>
                      </a:lnTo>
                      <a:lnTo>
                        <a:pt x="18" y="34"/>
                      </a:lnTo>
                      <a:lnTo>
                        <a:pt x="47" y="8"/>
                      </a:lnTo>
                      <a:lnTo>
                        <a:pt x="74" y="0"/>
                      </a:lnTo>
                      <a:lnTo>
                        <a:pt x="101" y="6"/>
                      </a:lnTo>
                      <a:lnTo>
                        <a:pt x="119" y="17"/>
                      </a:lnTo>
                      <a:lnTo>
                        <a:pt x="144" y="40"/>
                      </a:lnTo>
                      <a:lnTo>
                        <a:pt x="158" y="74"/>
                      </a:lnTo>
                      <a:lnTo>
                        <a:pt x="152" y="109"/>
                      </a:lnTo>
                      <a:lnTo>
                        <a:pt x="133" y="140"/>
                      </a:lnTo>
                      <a:lnTo>
                        <a:pt x="107" y="188"/>
                      </a:lnTo>
                      <a:lnTo>
                        <a:pt x="101" y="223"/>
                      </a:lnTo>
                      <a:lnTo>
                        <a:pt x="104" y="252"/>
                      </a:lnTo>
                      <a:lnTo>
                        <a:pt x="91" y="280"/>
                      </a:lnTo>
                      <a:lnTo>
                        <a:pt x="77" y="300"/>
                      </a:lnTo>
                      <a:lnTo>
                        <a:pt x="51" y="27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2" name="Freeform 6"/>
                <p:cNvSpPr>
                  <a:spLocks/>
                </p:cNvSpPr>
                <p:nvPr/>
              </p:nvSpPr>
              <p:spPr bwMode="auto">
                <a:xfrm>
                  <a:off x="287" y="1173"/>
                  <a:ext cx="58" cy="19"/>
                </a:xfrm>
                <a:custGeom>
                  <a:avLst/>
                  <a:gdLst/>
                  <a:ahLst/>
                  <a:cxnLst>
                    <a:cxn ang="0">
                      <a:pos x="116" y="58"/>
                    </a:cxn>
                    <a:cxn ang="0">
                      <a:pos x="19" y="40"/>
                    </a:cxn>
                    <a:cxn ang="0">
                      <a:pos x="0" y="20"/>
                    </a:cxn>
                    <a:cxn ang="0">
                      <a:pos x="7" y="3"/>
                    </a:cxn>
                    <a:cxn ang="0">
                      <a:pos x="30" y="0"/>
                    </a:cxn>
                    <a:cxn ang="0">
                      <a:pos x="116" y="58"/>
                    </a:cxn>
                  </a:cxnLst>
                  <a:rect l="0" t="0" r="r" b="b"/>
                  <a:pathLst>
                    <a:path w="116" h="58">
                      <a:moveTo>
                        <a:pt x="116" y="58"/>
                      </a:moveTo>
                      <a:lnTo>
                        <a:pt x="19" y="40"/>
                      </a:lnTo>
                      <a:lnTo>
                        <a:pt x="0" y="20"/>
                      </a:lnTo>
                      <a:lnTo>
                        <a:pt x="7" y="3"/>
                      </a:lnTo>
                      <a:lnTo>
                        <a:pt x="30" y="0"/>
                      </a:lnTo>
                      <a:lnTo>
                        <a:pt x="116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3" name="Freeform 7"/>
                <p:cNvSpPr>
                  <a:spLocks/>
                </p:cNvSpPr>
                <p:nvPr/>
              </p:nvSpPr>
              <p:spPr bwMode="auto">
                <a:xfrm>
                  <a:off x="345" y="1123"/>
                  <a:ext cx="25" cy="32"/>
                </a:xfrm>
                <a:custGeom>
                  <a:avLst/>
                  <a:gdLst/>
                  <a:ahLst/>
                  <a:cxnLst>
                    <a:cxn ang="0">
                      <a:pos x="50" y="95"/>
                    </a:cxn>
                    <a:cxn ang="0">
                      <a:pos x="0" y="35"/>
                    </a:cxn>
                    <a:cxn ang="0">
                      <a:pos x="5" y="9"/>
                    </a:cxn>
                    <a:cxn ang="0">
                      <a:pos x="29" y="0"/>
                    </a:cxn>
                    <a:cxn ang="0">
                      <a:pos x="43" y="18"/>
                    </a:cxn>
                    <a:cxn ang="0">
                      <a:pos x="50" y="95"/>
                    </a:cxn>
                  </a:cxnLst>
                  <a:rect l="0" t="0" r="r" b="b"/>
                  <a:pathLst>
                    <a:path w="50" h="95">
                      <a:moveTo>
                        <a:pt x="50" y="95"/>
                      </a:moveTo>
                      <a:lnTo>
                        <a:pt x="0" y="35"/>
                      </a:lnTo>
                      <a:lnTo>
                        <a:pt x="5" y="9"/>
                      </a:lnTo>
                      <a:lnTo>
                        <a:pt x="29" y="0"/>
                      </a:lnTo>
                      <a:lnTo>
                        <a:pt x="43" y="18"/>
                      </a:lnTo>
                      <a:lnTo>
                        <a:pt x="50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4" name="Freeform 8"/>
                <p:cNvSpPr>
                  <a:spLocks/>
                </p:cNvSpPr>
                <p:nvPr/>
              </p:nvSpPr>
              <p:spPr bwMode="auto">
                <a:xfrm>
                  <a:off x="426" y="1115"/>
                  <a:ext cx="22" cy="38"/>
                </a:xfrm>
                <a:custGeom>
                  <a:avLst/>
                  <a:gdLst/>
                  <a:ahLst/>
                  <a:cxnLst>
                    <a:cxn ang="0">
                      <a:pos x="6" y="114"/>
                    </a:cxn>
                    <a:cxn ang="0">
                      <a:pos x="0" y="29"/>
                    </a:cxn>
                    <a:cxn ang="0">
                      <a:pos x="23" y="0"/>
                    </a:cxn>
                    <a:cxn ang="0">
                      <a:pos x="43" y="12"/>
                    </a:cxn>
                    <a:cxn ang="0">
                      <a:pos x="40" y="35"/>
                    </a:cxn>
                    <a:cxn ang="0">
                      <a:pos x="6" y="114"/>
                    </a:cxn>
                  </a:cxnLst>
                  <a:rect l="0" t="0" r="r" b="b"/>
                  <a:pathLst>
                    <a:path w="43" h="114">
                      <a:moveTo>
                        <a:pt x="6" y="114"/>
                      </a:moveTo>
                      <a:lnTo>
                        <a:pt x="0" y="29"/>
                      </a:lnTo>
                      <a:lnTo>
                        <a:pt x="23" y="0"/>
                      </a:lnTo>
                      <a:lnTo>
                        <a:pt x="43" y="12"/>
                      </a:lnTo>
                      <a:lnTo>
                        <a:pt x="40" y="35"/>
                      </a:lnTo>
                      <a:lnTo>
                        <a:pt x="6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5" name="Freeform 9"/>
                <p:cNvSpPr>
                  <a:spLocks/>
                </p:cNvSpPr>
                <p:nvPr/>
              </p:nvSpPr>
              <p:spPr bwMode="auto">
                <a:xfrm>
                  <a:off x="471" y="1144"/>
                  <a:ext cx="52" cy="24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77" y="0"/>
                    </a:cxn>
                    <a:cxn ang="0">
                      <a:pos x="104" y="14"/>
                    </a:cxn>
                    <a:cxn ang="0">
                      <a:pos x="102" y="38"/>
                    </a:cxn>
                    <a:cxn ang="0">
                      <a:pos x="88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04" h="72">
                      <a:moveTo>
                        <a:pt x="0" y="72"/>
                      </a:moveTo>
                      <a:lnTo>
                        <a:pt x="77" y="0"/>
                      </a:lnTo>
                      <a:lnTo>
                        <a:pt x="104" y="14"/>
                      </a:lnTo>
                      <a:lnTo>
                        <a:pt x="102" y="38"/>
                      </a:lnTo>
                      <a:lnTo>
                        <a:pt x="88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225" y="1170"/>
                <a:ext cx="431" cy="879"/>
                <a:chOff x="225" y="1170"/>
                <a:chExt cx="431" cy="879"/>
              </a:xfrm>
            </p:grpSpPr>
            <p:sp>
              <p:nvSpPr>
                <p:cNvPr id="4107" name="Freeform 11"/>
                <p:cNvSpPr>
                  <a:spLocks/>
                </p:cNvSpPr>
                <p:nvPr/>
              </p:nvSpPr>
              <p:spPr bwMode="auto">
                <a:xfrm>
                  <a:off x="303" y="1315"/>
                  <a:ext cx="217" cy="153"/>
                </a:xfrm>
                <a:custGeom>
                  <a:avLst/>
                  <a:gdLst/>
                  <a:ahLst/>
                  <a:cxnLst>
                    <a:cxn ang="0">
                      <a:pos x="283" y="133"/>
                    </a:cxn>
                    <a:cxn ang="0">
                      <a:pos x="230" y="47"/>
                    </a:cxn>
                    <a:cxn ang="0">
                      <a:pos x="176" y="0"/>
                    </a:cxn>
                    <a:cxn ang="0">
                      <a:pos x="112" y="0"/>
                    </a:cxn>
                    <a:cxn ang="0">
                      <a:pos x="42" y="30"/>
                    </a:cxn>
                    <a:cxn ang="0">
                      <a:pos x="10" y="81"/>
                    </a:cxn>
                    <a:cxn ang="0">
                      <a:pos x="0" y="150"/>
                    </a:cxn>
                    <a:cxn ang="0">
                      <a:pos x="10" y="242"/>
                    </a:cxn>
                    <a:cxn ang="0">
                      <a:pos x="53" y="345"/>
                    </a:cxn>
                    <a:cxn ang="0">
                      <a:pos x="128" y="414"/>
                    </a:cxn>
                    <a:cxn ang="0">
                      <a:pos x="186" y="448"/>
                    </a:cxn>
                    <a:cxn ang="0">
                      <a:pos x="246" y="459"/>
                    </a:cxn>
                    <a:cxn ang="0">
                      <a:pos x="293" y="442"/>
                    </a:cxn>
                    <a:cxn ang="0">
                      <a:pos x="320" y="414"/>
                    </a:cxn>
                    <a:cxn ang="0">
                      <a:pos x="337" y="345"/>
                    </a:cxn>
                    <a:cxn ang="0">
                      <a:pos x="332" y="264"/>
                    </a:cxn>
                    <a:cxn ang="0">
                      <a:pos x="315" y="196"/>
                    </a:cxn>
                    <a:cxn ang="0">
                      <a:pos x="422" y="133"/>
                    </a:cxn>
                    <a:cxn ang="0">
                      <a:pos x="433" y="104"/>
                    </a:cxn>
                    <a:cxn ang="0">
                      <a:pos x="422" y="92"/>
                    </a:cxn>
                    <a:cxn ang="0">
                      <a:pos x="304" y="167"/>
                    </a:cxn>
                    <a:cxn ang="0">
                      <a:pos x="283" y="133"/>
                    </a:cxn>
                  </a:cxnLst>
                  <a:rect l="0" t="0" r="r" b="b"/>
                  <a:pathLst>
                    <a:path w="433" h="459">
                      <a:moveTo>
                        <a:pt x="283" y="133"/>
                      </a:moveTo>
                      <a:lnTo>
                        <a:pt x="230" y="47"/>
                      </a:lnTo>
                      <a:lnTo>
                        <a:pt x="176" y="0"/>
                      </a:lnTo>
                      <a:lnTo>
                        <a:pt x="112" y="0"/>
                      </a:lnTo>
                      <a:lnTo>
                        <a:pt x="42" y="30"/>
                      </a:lnTo>
                      <a:lnTo>
                        <a:pt x="10" y="81"/>
                      </a:lnTo>
                      <a:lnTo>
                        <a:pt x="0" y="150"/>
                      </a:lnTo>
                      <a:lnTo>
                        <a:pt x="10" y="242"/>
                      </a:lnTo>
                      <a:lnTo>
                        <a:pt x="53" y="345"/>
                      </a:lnTo>
                      <a:lnTo>
                        <a:pt x="128" y="414"/>
                      </a:lnTo>
                      <a:lnTo>
                        <a:pt x="186" y="448"/>
                      </a:lnTo>
                      <a:lnTo>
                        <a:pt x="246" y="459"/>
                      </a:lnTo>
                      <a:lnTo>
                        <a:pt x="293" y="442"/>
                      </a:lnTo>
                      <a:lnTo>
                        <a:pt x="320" y="414"/>
                      </a:lnTo>
                      <a:lnTo>
                        <a:pt x="337" y="345"/>
                      </a:lnTo>
                      <a:lnTo>
                        <a:pt x="332" y="264"/>
                      </a:lnTo>
                      <a:lnTo>
                        <a:pt x="315" y="196"/>
                      </a:lnTo>
                      <a:lnTo>
                        <a:pt x="422" y="133"/>
                      </a:lnTo>
                      <a:lnTo>
                        <a:pt x="433" y="104"/>
                      </a:lnTo>
                      <a:lnTo>
                        <a:pt x="422" y="92"/>
                      </a:lnTo>
                      <a:lnTo>
                        <a:pt x="304" y="167"/>
                      </a:lnTo>
                      <a:lnTo>
                        <a:pt x="283" y="1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8" name="Freeform 12"/>
                <p:cNvSpPr>
                  <a:spLocks/>
                </p:cNvSpPr>
                <p:nvPr/>
              </p:nvSpPr>
              <p:spPr bwMode="auto">
                <a:xfrm>
                  <a:off x="458" y="1170"/>
                  <a:ext cx="193" cy="342"/>
                </a:xfrm>
                <a:custGeom>
                  <a:avLst/>
                  <a:gdLst/>
                  <a:ahLst/>
                  <a:cxnLst>
                    <a:cxn ang="0">
                      <a:pos x="108" y="866"/>
                    </a:cxn>
                    <a:cxn ang="0">
                      <a:pos x="38" y="922"/>
                    </a:cxn>
                    <a:cxn ang="0">
                      <a:pos x="16" y="940"/>
                    </a:cxn>
                    <a:cxn ang="0">
                      <a:pos x="0" y="980"/>
                    </a:cxn>
                    <a:cxn ang="0">
                      <a:pos x="22" y="1020"/>
                    </a:cxn>
                    <a:cxn ang="0">
                      <a:pos x="43" y="1025"/>
                    </a:cxn>
                    <a:cxn ang="0">
                      <a:pos x="108" y="1003"/>
                    </a:cxn>
                    <a:cxn ang="0">
                      <a:pos x="204" y="922"/>
                    </a:cxn>
                    <a:cxn ang="0">
                      <a:pos x="290" y="826"/>
                    </a:cxn>
                    <a:cxn ang="0">
                      <a:pos x="381" y="716"/>
                    </a:cxn>
                    <a:cxn ang="0">
                      <a:pos x="386" y="671"/>
                    </a:cxn>
                    <a:cxn ang="0">
                      <a:pos x="386" y="545"/>
                    </a:cxn>
                    <a:cxn ang="0">
                      <a:pos x="360" y="350"/>
                    </a:cxn>
                    <a:cxn ang="0">
                      <a:pos x="376" y="236"/>
                    </a:cxn>
                    <a:cxn ang="0">
                      <a:pos x="386" y="189"/>
                    </a:cxn>
                    <a:cxn ang="0">
                      <a:pos x="370" y="167"/>
                    </a:cxn>
                    <a:cxn ang="0">
                      <a:pos x="332" y="144"/>
                    </a:cxn>
                    <a:cxn ang="0">
                      <a:pos x="306" y="127"/>
                    </a:cxn>
                    <a:cxn ang="0">
                      <a:pos x="322" y="24"/>
                    </a:cxn>
                    <a:cxn ang="0">
                      <a:pos x="311" y="0"/>
                    </a:cxn>
                    <a:cxn ang="0">
                      <a:pos x="290" y="7"/>
                    </a:cxn>
                    <a:cxn ang="0">
                      <a:pos x="279" y="139"/>
                    </a:cxn>
                    <a:cxn ang="0">
                      <a:pos x="269" y="173"/>
                    </a:cxn>
                    <a:cxn ang="0">
                      <a:pos x="263" y="195"/>
                    </a:cxn>
                    <a:cxn ang="0">
                      <a:pos x="220" y="178"/>
                    </a:cxn>
                    <a:cxn ang="0">
                      <a:pos x="188" y="178"/>
                    </a:cxn>
                    <a:cxn ang="0">
                      <a:pos x="188" y="201"/>
                    </a:cxn>
                    <a:cxn ang="0">
                      <a:pos x="209" y="219"/>
                    </a:cxn>
                    <a:cxn ang="0">
                      <a:pos x="247" y="219"/>
                    </a:cxn>
                    <a:cxn ang="0">
                      <a:pos x="274" y="242"/>
                    </a:cxn>
                    <a:cxn ang="0">
                      <a:pos x="295" y="281"/>
                    </a:cxn>
                    <a:cxn ang="0">
                      <a:pos x="316" y="345"/>
                    </a:cxn>
                    <a:cxn ang="0">
                      <a:pos x="332" y="470"/>
                    </a:cxn>
                    <a:cxn ang="0">
                      <a:pos x="332" y="585"/>
                    </a:cxn>
                    <a:cxn ang="0">
                      <a:pos x="322" y="677"/>
                    </a:cxn>
                    <a:cxn ang="0">
                      <a:pos x="300" y="716"/>
                    </a:cxn>
                    <a:cxn ang="0">
                      <a:pos x="225" y="774"/>
                    </a:cxn>
                    <a:cxn ang="0">
                      <a:pos x="145" y="826"/>
                    </a:cxn>
                    <a:cxn ang="0">
                      <a:pos x="108" y="866"/>
                    </a:cxn>
                  </a:cxnLst>
                  <a:rect l="0" t="0" r="r" b="b"/>
                  <a:pathLst>
                    <a:path w="386" h="1025">
                      <a:moveTo>
                        <a:pt x="108" y="866"/>
                      </a:moveTo>
                      <a:lnTo>
                        <a:pt x="38" y="922"/>
                      </a:lnTo>
                      <a:lnTo>
                        <a:pt x="16" y="940"/>
                      </a:lnTo>
                      <a:lnTo>
                        <a:pt x="0" y="980"/>
                      </a:lnTo>
                      <a:lnTo>
                        <a:pt x="22" y="1020"/>
                      </a:lnTo>
                      <a:lnTo>
                        <a:pt x="43" y="1025"/>
                      </a:lnTo>
                      <a:lnTo>
                        <a:pt x="108" y="1003"/>
                      </a:lnTo>
                      <a:lnTo>
                        <a:pt x="204" y="922"/>
                      </a:lnTo>
                      <a:lnTo>
                        <a:pt x="290" y="826"/>
                      </a:lnTo>
                      <a:lnTo>
                        <a:pt x="381" y="716"/>
                      </a:lnTo>
                      <a:lnTo>
                        <a:pt x="386" y="671"/>
                      </a:lnTo>
                      <a:lnTo>
                        <a:pt x="386" y="545"/>
                      </a:lnTo>
                      <a:lnTo>
                        <a:pt x="360" y="350"/>
                      </a:lnTo>
                      <a:lnTo>
                        <a:pt x="376" y="236"/>
                      </a:lnTo>
                      <a:lnTo>
                        <a:pt x="386" y="189"/>
                      </a:lnTo>
                      <a:lnTo>
                        <a:pt x="370" y="167"/>
                      </a:lnTo>
                      <a:lnTo>
                        <a:pt x="332" y="144"/>
                      </a:lnTo>
                      <a:lnTo>
                        <a:pt x="306" y="127"/>
                      </a:lnTo>
                      <a:lnTo>
                        <a:pt x="322" y="24"/>
                      </a:lnTo>
                      <a:lnTo>
                        <a:pt x="311" y="0"/>
                      </a:lnTo>
                      <a:lnTo>
                        <a:pt x="290" y="7"/>
                      </a:lnTo>
                      <a:lnTo>
                        <a:pt x="279" y="139"/>
                      </a:lnTo>
                      <a:lnTo>
                        <a:pt x="269" y="173"/>
                      </a:lnTo>
                      <a:lnTo>
                        <a:pt x="263" y="195"/>
                      </a:lnTo>
                      <a:lnTo>
                        <a:pt x="220" y="178"/>
                      </a:lnTo>
                      <a:lnTo>
                        <a:pt x="188" y="178"/>
                      </a:lnTo>
                      <a:lnTo>
                        <a:pt x="188" y="201"/>
                      </a:lnTo>
                      <a:lnTo>
                        <a:pt x="209" y="219"/>
                      </a:lnTo>
                      <a:lnTo>
                        <a:pt x="247" y="219"/>
                      </a:lnTo>
                      <a:lnTo>
                        <a:pt x="274" y="242"/>
                      </a:lnTo>
                      <a:lnTo>
                        <a:pt x="295" y="281"/>
                      </a:lnTo>
                      <a:lnTo>
                        <a:pt x="316" y="345"/>
                      </a:lnTo>
                      <a:lnTo>
                        <a:pt x="332" y="470"/>
                      </a:lnTo>
                      <a:lnTo>
                        <a:pt x="332" y="585"/>
                      </a:lnTo>
                      <a:lnTo>
                        <a:pt x="322" y="677"/>
                      </a:lnTo>
                      <a:lnTo>
                        <a:pt x="300" y="716"/>
                      </a:lnTo>
                      <a:lnTo>
                        <a:pt x="225" y="774"/>
                      </a:lnTo>
                      <a:lnTo>
                        <a:pt x="145" y="826"/>
                      </a:lnTo>
                      <a:lnTo>
                        <a:pt x="108" y="8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" name="Freeform 13"/>
                <p:cNvSpPr>
                  <a:spLocks/>
                </p:cNvSpPr>
                <p:nvPr/>
              </p:nvSpPr>
              <p:spPr bwMode="auto">
                <a:xfrm>
                  <a:off x="225" y="1485"/>
                  <a:ext cx="174" cy="206"/>
                </a:xfrm>
                <a:custGeom>
                  <a:avLst/>
                  <a:gdLst/>
                  <a:ahLst/>
                  <a:cxnLst>
                    <a:cxn ang="0">
                      <a:pos x="349" y="17"/>
                    </a:cxn>
                    <a:cxn ang="0">
                      <a:pos x="311" y="0"/>
                    </a:cxn>
                    <a:cxn ang="0">
                      <a:pos x="230" y="6"/>
                    </a:cxn>
                    <a:cxn ang="0">
                      <a:pos x="160" y="63"/>
                    </a:cxn>
                    <a:cxn ang="0">
                      <a:pos x="58" y="184"/>
                    </a:cxn>
                    <a:cxn ang="0">
                      <a:pos x="5" y="281"/>
                    </a:cxn>
                    <a:cxn ang="0">
                      <a:pos x="0" y="315"/>
                    </a:cxn>
                    <a:cxn ang="0">
                      <a:pos x="27" y="378"/>
                    </a:cxn>
                    <a:cxn ang="0">
                      <a:pos x="85" y="407"/>
                    </a:cxn>
                    <a:cxn ang="0">
                      <a:pos x="160" y="441"/>
                    </a:cxn>
                    <a:cxn ang="0">
                      <a:pos x="219" y="458"/>
                    </a:cxn>
                    <a:cxn ang="0">
                      <a:pos x="246" y="487"/>
                    </a:cxn>
                    <a:cxn ang="0">
                      <a:pos x="230" y="527"/>
                    </a:cxn>
                    <a:cxn ang="0">
                      <a:pos x="188" y="573"/>
                    </a:cxn>
                    <a:cxn ang="0">
                      <a:pos x="134" y="579"/>
                    </a:cxn>
                    <a:cxn ang="0">
                      <a:pos x="96" y="561"/>
                    </a:cxn>
                    <a:cxn ang="0">
                      <a:pos x="74" y="579"/>
                    </a:cxn>
                    <a:cxn ang="0">
                      <a:pos x="80" y="601"/>
                    </a:cxn>
                    <a:cxn ang="0">
                      <a:pos x="123" y="618"/>
                    </a:cxn>
                    <a:cxn ang="0">
                      <a:pos x="188" y="618"/>
                    </a:cxn>
                    <a:cxn ang="0">
                      <a:pos x="246" y="601"/>
                    </a:cxn>
                    <a:cxn ang="0">
                      <a:pos x="279" y="579"/>
                    </a:cxn>
                    <a:cxn ang="0">
                      <a:pos x="300" y="538"/>
                    </a:cxn>
                    <a:cxn ang="0">
                      <a:pos x="311" y="493"/>
                    </a:cxn>
                    <a:cxn ang="0">
                      <a:pos x="284" y="452"/>
                    </a:cxn>
                    <a:cxn ang="0">
                      <a:pos x="219" y="424"/>
                    </a:cxn>
                    <a:cxn ang="0">
                      <a:pos x="144" y="401"/>
                    </a:cxn>
                    <a:cxn ang="0">
                      <a:pos x="80" y="361"/>
                    </a:cxn>
                    <a:cxn ang="0">
                      <a:pos x="64" y="326"/>
                    </a:cxn>
                    <a:cxn ang="0">
                      <a:pos x="74" y="264"/>
                    </a:cxn>
                    <a:cxn ang="0">
                      <a:pos x="123" y="184"/>
                    </a:cxn>
                    <a:cxn ang="0">
                      <a:pos x="182" y="137"/>
                    </a:cxn>
                    <a:cxn ang="0">
                      <a:pos x="274" y="103"/>
                    </a:cxn>
                    <a:cxn ang="0">
                      <a:pos x="349" y="86"/>
                    </a:cxn>
                    <a:cxn ang="0">
                      <a:pos x="349" y="40"/>
                    </a:cxn>
                    <a:cxn ang="0">
                      <a:pos x="349" y="17"/>
                    </a:cxn>
                  </a:cxnLst>
                  <a:rect l="0" t="0" r="r" b="b"/>
                  <a:pathLst>
                    <a:path w="349" h="618">
                      <a:moveTo>
                        <a:pt x="349" y="17"/>
                      </a:moveTo>
                      <a:lnTo>
                        <a:pt x="311" y="0"/>
                      </a:lnTo>
                      <a:lnTo>
                        <a:pt x="230" y="6"/>
                      </a:lnTo>
                      <a:lnTo>
                        <a:pt x="160" y="63"/>
                      </a:lnTo>
                      <a:lnTo>
                        <a:pt x="58" y="184"/>
                      </a:lnTo>
                      <a:lnTo>
                        <a:pt x="5" y="281"/>
                      </a:lnTo>
                      <a:lnTo>
                        <a:pt x="0" y="315"/>
                      </a:lnTo>
                      <a:lnTo>
                        <a:pt x="27" y="378"/>
                      </a:lnTo>
                      <a:lnTo>
                        <a:pt x="85" y="407"/>
                      </a:lnTo>
                      <a:lnTo>
                        <a:pt x="160" y="441"/>
                      </a:lnTo>
                      <a:lnTo>
                        <a:pt x="219" y="458"/>
                      </a:lnTo>
                      <a:lnTo>
                        <a:pt x="246" y="487"/>
                      </a:lnTo>
                      <a:lnTo>
                        <a:pt x="230" y="527"/>
                      </a:lnTo>
                      <a:lnTo>
                        <a:pt x="188" y="573"/>
                      </a:lnTo>
                      <a:lnTo>
                        <a:pt x="134" y="579"/>
                      </a:lnTo>
                      <a:lnTo>
                        <a:pt x="96" y="561"/>
                      </a:lnTo>
                      <a:lnTo>
                        <a:pt x="74" y="579"/>
                      </a:lnTo>
                      <a:lnTo>
                        <a:pt x="80" y="601"/>
                      </a:lnTo>
                      <a:lnTo>
                        <a:pt x="123" y="618"/>
                      </a:lnTo>
                      <a:lnTo>
                        <a:pt x="188" y="618"/>
                      </a:lnTo>
                      <a:lnTo>
                        <a:pt x="246" y="601"/>
                      </a:lnTo>
                      <a:lnTo>
                        <a:pt x="279" y="579"/>
                      </a:lnTo>
                      <a:lnTo>
                        <a:pt x="300" y="538"/>
                      </a:lnTo>
                      <a:lnTo>
                        <a:pt x="311" y="493"/>
                      </a:lnTo>
                      <a:lnTo>
                        <a:pt x="284" y="452"/>
                      </a:lnTo>
                      <a:lnTo>
                        <a:pt x="219" y="424"/>
                      </a:lnTo>
                      <a:lnTo>
                        <a:pt x="144" y="401"/>
                      </a:lnTo>
                      <a:lnTo>
                        <a:pt x="80" y="361"/>
                      </a:lnTo>
                      <a:lnTo>
                        <a:pt x="64" y="326"/>
                      </a:lnTo>
                      <a:lnTo>
                        <a:pt x="74" y="264"/>
                      </a:lnTo>
                      <a:lnTo>
                        <a:pt x="123" y="184"/>
                      </a:lnTo>
                      <a:lnTo>
                        <a:pt x="182" y="137"/>
                      </a:lnTo>
                      <a:lnTo>
                        <a:pt x="274" y="103"/>
                      </a:lnTo>
                      <a:lnTo>
                        <a:pt x="349" y="86"/>
                      </a:lnTo>
                      <a:lnTo>
                        <a:pt x="349" y="40"/>
                      </a:lnTo>
                      <a:lnTo>
                        <a:pt x="349" y="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0" name="Freeform 14"/>
                <p:cNvSpPr>
                  <a:spLocks/>
                </p:cNvSpPr>
                <p:nvPr/>
              </p:nvSpPr>
              <p:spPr bwMode="auto">
                <a:xfrm>
                  <a:off x="367" y="1476"/>
                  <a:ext cx="163" cy="254"/>
                </a:xfrm>
                <a:custGeom>
                  <a:avLst/>
                  <a:gdLst/>
                  <a:ahLst/>
                  <a:cxnLst>
                    <a:cxn ang="0">
                      <a:pos x="284" y="240"/>
                    </a:cxn>
                    <a:cxn ang="0">
                      <a:pos x="251" y="97"/>
                    </a:cxn>
                    <a:cxn ang="0">
                      <a:pos x="214" y="28"/>
                    </a:cxn>
                    <a:cxn ang="0">
                      <a:pos x="134" y="0"/>
                    </a:cxn>
                    <a:cxn ang="0">
                      <a:pos x="53" y="11"/>
                    </a:cxn>
                    <a:cxn ang="0">
                      <a:pos x="16" y="86"/>
                    </a:cxn>
                    <a:cxn ang="0">
                      <a:pos x="21" y="178"/>
                    </a:cxn>
                    <a:cxn ang="0">
                      <a:pos x="43" y="326"/>
                    </a:cxn>
                    <a:cxn ang="0">
                      <a:pos x="43" y="457"/>
                    </a:cxn>
                    <a:cxn ang="0">
                      <a:pos x="16" y="572"/>
                    </a:cxn>
                    <a:cxn ang="0">
                      <a:pos x="0" y="635"/>
                    </a:cxn>
                    <a:cxn ang="0">
                      <a:pos x="11" y="692"/>
                    </a:cxn>
                    <a:cxn ang="0">
                      <a:pos x="48" y="721"/>
                    </a:cxn>
                    <a:cxn ang="0">
                      <a:pos x="97" y="750"/>
                    </a:cxn>
                    <a:cxn ang="0">
                      <a:pos x="144" y="761"/>
                    </a:cxn>
                    <a:cxn ang="0">
                      <a:pos x="204" y="761"/>
                    </a:cxn>
                    <a:cxn ang="0">
                      <a:pos x="274" y="703"/>
                    </a:cxn>
                    <a:cxn ang="0">
                      <a:pos x="327" y="583"/>
                    </a:cxn>
                    <a:cxn ang="0">
                      <a:pos x="321" y="474"/>
                    </a:cxn>
                    <a:cxn ang="0">
                      <a:pos x="290" y="349"/>
                    </a:cxn>
                    <a:cxn ang="0">
                      <a:pos x="284" y="240"/>
                    </a:cxn>
                  </a:cxnLst>
                  <a:rect l="0" t="0" r="r" b="b"/>
                  <a:pathLst>
                    <a:path w="327" h="761">
                      <a:moveTo>
                        <a:pt x="284" y="240"/>
                      </a:moveTo>
                      <a:lnTo>
                        <a:pt x="251" y="97"/>
                      </a:lnTo>
                      <a:lnTo>
                        <a:pt x="214" y="28"/>
                      </a:lnTo>
                      <a:lnTo>
                        <a:pt x="134" y="0"/>
                      </a:lnTo>
                      <a:lnTo>
                        <a:pt x="53" y="11"/>
                      </a:lnTo>
                      <a:lnTo>
                        <a:pt x="16" y="86"/>
                      </a:lnTo>
                      <a:lnTo>
                        <a:pt x="21" y="178"/>
                      </a:lnTo>
                      <a:lnTo>
                        <a:pt x="43" y="326"/>
                      </a:lnTo>
                      <a:lnTo>
                        <a:pt x="43" y="457"/>
                      </a:lnTo>
                      <a:lnTo>
                        <a:pt x="16" y="572"/>
                      </a:lnTo>
                      <a:lnTo>
                        <a:pt x="0" y="635"/>
                      </a:lnTo>
                      <a:lnTo>
                        <a:pt x="11" y="692"/>
                      </a:lnTo>
                      <a:lnTo>
                        <a:pt x="48" y="721"/>
                      </a:lnTo>
                      <a:lnTo>
                        <a:pt x="97" y="750"/>
                      </a:lnTo>
                      <a:lnTo>
                        <a:pt x="144" y="761"/>
                      </a:lnTo>
                      <a:lnTo>
                        <a:pt x="204" y="761"/>
                      </a:lnTo>
                      <a:lnTo>
                        <a:pt x="274" y="703"/>
                      </a:lnTo>
                      <a:lnTo>
                        <a:pt x="327" y="583"/>
                      </a:lnTo>
                      <a:lnTo>
                        <a:pt x="321" y="474"/>
                      </a:lnTo>
                      <a:lnTo>
                        <a:pt x="290" y="349"/>
                      </a:lnTo>
                      <a:lnTo>
                        <a:pt x="284" y="2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" name="Freeform 15"/>
                <p:cNvSpPr>
                  <a:spLocks/>
                </p:cNvSpPr>
                <p:nvPr/>
              </p:nvSpPr>
              <p:spPr bwMode="auto">
                <a:xfrm>
                  <a:off x="318" y="1682"/>
                  <a:ext cx="124" cy="367"/>
                </a:xfrm>
                <a:custGeom>
                  <a:avLst/>
                  <a:gdLst/>
                  <a:ahLst/>
                  <a:cxnLst>
                    <a:cxn ang="0">
                      <a:pos x="236" y="17"/>
                    </a:cxn>
                    <a:cxn ang="0">
                      <a:pos x="172" y="0"/>
                    </a:cxn>
                    <a:cxn ang="0">
                      <a:pos x="134" y="17"/>
                    </a:cxn>
                    <a:cxn ang="0">
                      <a:pos x="118" y="74"/>
                    </a:cxn>
                    <a:cxn ang="0">
                      <a:pos x="134" y="389"/>
                    </a:cxn>
                    <a:cxn ang="0">
                      <a:pos x="134" y="463"/>
                    </a:cxn>
                    <a:cxn ang="0">
                      <a:pos x="113" y="602"/>
                    </a:cxn>
                    <a:cxn ang="0">
                      <a:pos x="108" y="761"/>
                    </a:cxn>
                    <a:cxn ang="0">
                      <a:pos x="118" y="842"/>
                    </a:cxn>
                    <a:cxn ang="0">
                      <a:pos x="108" y="887"/>
                    </a:cxn>
                    <a:cxn ang="0">
                      <a:pos x="32" y="956"/>
                    </a:cxn>
                    <a:cxn ang="0">
                      <a:pos x="0" y="1042"/>
                    </a:cxn>
                    <a:cxn ang="0">
                      <a:pos x="6" y="1070"/>
                    </a:cxn>
                    <a:cxn ang="0">
                      <a:pos x="64" y="1100"/>
                    </a:cxn>
                    <a:cxn ang="0">
                      <a:pos x="80" y="1087"/>
                    </a:cxn>
                    <a:cxn ang="0">
                      <a:pos x="87" y="1036"/>
                    </a:cxn>
                    <a:cxn ang="0">
                      <a:pos x="102" y="962"/>
                    </a:cxn>
                    <a:cxn ang="0">
                      <a:pos x="129" y="928"/>
                    </a:cxn>
                    <a:cxn ang="0">
                      <a:pos x="161" y="905"/>
                    </a:cxn>
                    <a:cxn ang="0">
                      <a:pos x="188" y="876"/>
                    </a:cxn>
                    <a:cxn ang="0">
                      <a:pos x="194" y="853"/>
                    </a:cxn>
                    <a:cxn ang="0">
                      <a:pos x="178" y="825"/>
                    </a:cxn>
                    <a:cxn ang="0">
                      <a:pos x="161" y="808"/>
                    </a:cxn>
                    <a:cxn ang="0">
                      <a:pos x="150" y="739"/>
                    </a:cxn>
                    <a:cxn ang="0">
                      <a:pos x="161" y="595"/>
                    </a:cxn>
                    <a:cxn ang="0">
                      <a:pos x="199" y="429"/>
                    </a:cxn>
                    <a:cxn ang="0">
                      <a:pos x="236" y="297"/>
                    </a:cxn>
                    <a:cxn ang="0">
                      <a:pos x="248" y="137"/>
                    </a:cxn>
                    <a:cxn ang="0">
                      <a:pos x="236" y="17"/>
                    </a:cxn>
                  </a:cxnLst>
                  <a:rect l="0" t="0" r="r" b="b"/>
                  <a:pathLst>
                    <a:path w="248" h="1100">
                      <a:moveTo>
                        <a:pt x="236" y="17"/>
                      </a:moveTo>
                      <a:lnTo>
                        <a:pt x="172" y="0"/>
                      </a:lnTo>
                      <a:lnTo>
                        <a:pt x="134" y="17"/>
                      </a:lnTo>
                      <a:lnTo>
                        <a:pt x="118" y="74"/>
                      </a:lnTo>
                      <a:lnTo>
                        <a:pt x="134" y="389"/>
                      </a:lnTo>
                      <a:lnTo>
                        <a:pt x="134" y="463"/>
                      </a:lnTo>
                      <a:lnTo>
                        <a:pt x="113" y="602"/>
                      </a:lnTo>
                      <a:lnTo>
                        <a:pt x="108" y="761"/>
                      </a:lnTo>
                      <a:lnTo>
                        <a:pt x="118" y="842"/>
                      </a:lnTo>
                      <a:lnTo>
                        <a:pt x="108" y="887"/>
                      </a:lnTo>
                      <a:lnTo>
                        <a:pt x="32" y="956"/>
                      </a:lnTo>
                      <a:lnTo>
                        <a:pt x="0" y="1042"/>
                      </a:lnTo>
                      <a:lnTo>
                        <a:pt x="6" y="1070"/>
                      </a:lnTo>
                      <a:lnTo>
                        <a:pt x="64" y="1100"/>
                      </a:lnTo>
                      <a:lnTo>
                        <a:pt x="80" y="1087"/>
                      </a:lnTo>
                      <a:lnTo>
                        <a:pt x="87" y="1036"/>
                      </a:lnTo>
                      <a:lnTo>
                        <a:pt x="102" y="962"/>
                      </a:lnTo>
                      <a:lnTo>
                        <a:pt x="129" y="928"/>
                      </a:lnTo>
                      <a:lnTo>
                        <a:pt x="161" y="905"/>
                      </a:lnTo>
                      <a:lnTo>
                        <a:pt x="188" y="876"/>
                      </a:lnTo>
                      <a:lnTo>
                        <a:pt x="194" y="853"/>
                      </a:lnTo>
                      <a:lnTo>
                        <a:pt x="178" y="825"/>
                      </a:lnTo>
                      <a:lnTo>
                        <a:pt x="161" y="808"/>
                      </a:lnTo>
                      <a:lnTo>
                        <a:pt x="150" y="739"/>
                      </a:lnTo>
                      <a:lnTo>
                        <a:pt x="161" y="595"/>
                      </a:lnTo>
                      <a:lnTo>
                        <a:pt x="199" y="429"/>
                      </a:lnTo>
                      <a:lnTo>
                        <a:pt x="236" y="297"/>
                      </a:lnTo>
                      <a:lnTo>
                        <a:pt x="248" y="137"/>
                      </a:lnTo>
                      <a:lnTo>
                        <a:pt x="236" y="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2" name="Freeform 16"/>
                <p:cNvSpPr>
                  <a:spLocks/>
                </p:cNvSpPr>
                <p:nvPr/>
              </p:nvSpPr>
              <p:spPr bwMode="auto">
                <a:xfrm>
                  <a:off x="453" y="1682"/>
                  <a:ext cx="203" cy="309"/>
                </a:xfrm>
                <a:custGeom>
                  <a:avLst/>
                  <a:gdLst/>
                  <a:ahLst/>
                  <a:cxnLst>
                    <a:cxn ang="0">
                      <a:pos x="133" y="137"/>
                    </a:cxn>
                    <a:cxn ang="0">
                      <a:pos x="123" y="45"/>
                    </a:cxn>
                    <a:cxn ang="0">
                      <a:pos x="75" y="0"/>
                    </a:cxn>
                    <a:cxn ang="0">
                      <a:pos x="5" y="6"/>
                    </a:cxn>
                    <a:cxn ang="0">
                      <a:pos x="0" y="45"/>
                    </a:cxn>
                    <a:cxn ang="0">
                      <a:pos x="5" y="132"/>
                    </a:cxn>
                    <a:cxn ang="0">
                      <a:pos x="42" y="263"/>
                    </a:cxn>
                    <a:cxn ang="0">
                      <a:pos x="70" y="360"/>
                    </a:cxn>
                    <a:cxn ang="0">
                      <a:pos x="102" y="492"/>
                    </a:cxn>
                    <a:cxn ang="0">
                      <a:pos x="112" y="606"/>
                    </a:cxn>
                    <a:cxn ang="0">
                      <a:pos x="112" y="698"/>
                    </a:cxn>
                    <a:cxn ang="0">
                      <a:pos x="96" y="767"/>
                    </a:cxn>
                    <a:cxn ang="0">
                      <a:pos x="80" y="790"/>
                    </a:cxn>
                    <a:cxn ang="0">
                      <a:pos x="80" y="812"/>
                    </a:cxn>
                    <a:cxn ang="0">
                      <a:pos x="102" y="847"/>
                    </a:cxn>
                    <a:cxn ang="0">
                      <a:pos x="139" y="859"/>
                    </a:cxn>
                    <a:cxn ang="0">
                      <a:pos x="198" y="859"/>
                    </a:cxn>
                    <a:cxn ang="0">
                      <a:pos x="305" y="887"/>
                    </a:cxn>
                    <a:cxn ang="0">
                      <a:pos x="337" y="928"/>
                    </a:cxn>
                    <a:cxn ang="0">
                      <a:pos x="386" y="904"/>
                    </a:cxn>
                    <a:cxn ang="0">
                      <a:pos x="407" y="847"/>
                    </a:cxn>
                    <a:cxn ang="0">
                      <a:pos x="386" y="825"/>
                    </a:cxn>
                    <a:cxn ang="0">
                      <a:pos x="295" y="812"/>
                    </a:cxn>
                    <a:cxn ang="0">
                      <a:pos x="193" y="812"/>
                    </a:cxn>
                    <a:cxn ang="0">
                      <a:pos x="149" y="807"/>
                    </a:cxn>
                    <a:cxn ang="0">
                      <a:pos x="139" y="773"/>
                    </a:cxn>
                    <a:cxn ang="0">
                      <a:pos x="149" y="709"/>
                    </a:cxn>
                    <a:cxn ang="0">
                      <a:pos x="156" y="600"/>
                    </a:cxn>
                    <a:cxn ang="0">
                      <a:pos x="144" y="480"/>
                    </a:cxn>
                    <a:cxn ang="0">
                      <a:pos x="128" y="321"/>
                    </a:cxn>
                    <a:cxn ang="0">
                      <a:pos x="133" y="182"/>
                    </a:cxn>
                    <a:cxn ang="0">
                      <a:pos x="133" y="137"/>
                    </a:cxn>
                  </a:cxnLst>
                  <a:rect l="0" t="0" r="r" b="b"/>
                  <a:pathLst>
                    <a:path w="407" h="928">
                      <a:moveTo>
                        <a:pt x="133" y="137"/>
                      </a:moveTo>
                      <a:lnTo>
                        <a:pt x="123" y="45"/>
                      </a:lnTo>
                      <a:lnTo>
                        <a:pt x="75" y="0"/>
                      </a:lnTo>
                      <a:lnTo>
                        <a:pt x="5" y="6"/>
                      </a:lnTo>
                      <a:lnTo>
                        <a:pt x="0" y="45"/>
                      </a:lnTo>
                      <a:lnTo>
                        <a:pt x="5" y="132"/>
                      </a:lnTo>
                      <a:lnTo>
                        <a:pt x="42" y="263"/>
                      </a:lnTo>
                      <a:lnTo>
                        <a:pt x="70" y="360"/>
                      </a:lnTo>
                      <a:lnTo>
                        <a:pt x="102" y="492"/>
                      </a:lnTo>
                      <a:lnTo>
                        <a:pt x="112" y="606"/>
                      </a:lnTo>
                      <a:lnTo>
                        <a:pt x="112" y="698"/>
                      </a:lnTo>
                      <a:lnTo>
                        <a:pt x="96" y="767"/>
                      </a:lnTo>
                      <a:lnTo>
                        <a:pt x="80" y="790"/>
                      </a:lnTo>
                      <a:lnTo>
                        <a:pt x="80" y="812"/>
                      </a:lnTo>
                      <a:lnTo>
                        <a:pt x="102" y="847"/>
                      </a:lnTo>
                      <a:lnTo>
                        <a:pt x="139" y="859"/>
                      </a:lnTo>
                      <a:lnTo>
                        <a:pt x="198" y="859"/>
                      </a:lnTo>
                      <a:lnTo>
                        <a:pt x="305" y="887"/>
                      </a:lnTo>
                      <a:lnTo>
                        <a:pt x="337" y="928"/>
                      </a:lnTo>
                      <a:lnTo>
                        <a:pt x="386" y="904"/>
                      </a:lnTo>
                      <a:lnTo>
                        <a:pt x="407" y="847"/>
                      </a:lnTo>
                      <a:lnTo>
                        <a:pt x="386" y="825"/>
                      </a:lnTo>
                      <a:lnTo>
                        <a:pt x="295" y="812"/>
                      </a:lnTo>
                      <a:lnTo>
                        <a:pt x="193" y="812"/>
                      </a:lnTo>
                      <a:lnTo>
                        <a:pt x="149" y="807"/>
                      </a:lnTo>
                      <a:lnTo>
                        <a:pt x="139" y="773"/>
                      </a:lnTo>
                      <a:lnTo>
                        <a:pt x="149" y="709"/>
                      </a:lnTo>
                      <a:lnTo>
                        <a:pt x="156" y="600"/>
                      </a:lnTo>
                      <a:lnTo>
                        <a:pt x="144" y="480"/>
                      </a:lnTo>
                      <a:lnTo>
                        <a:pt x="128" y="321"/>
                      </a:lnTo>
                      <a:lnTo>
                        <a:pt x="133" y="182"/>
                      </a:lnTo>
                      <a:lnTo>
                        <a:pt x="133" y="1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1500166" y="2857496"/>
            <a:ext cx="2000264" cy="37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INTEIRA SANTIFICAÇÃO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857496"/>
            <a:ext cx="4286280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3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O sangue de Cristo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</a:rPr>
              <a:t>Ter fé</a:t>
            </a:r>
          </a:p>
          <a:p>
            <a:pPr marL="912813" lvl="1" indent="-457200">
              <a:spcAft>
                <a:spcPts val="3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</a:rPr>
              <a:t>Precede a inteira consagração</a:t>
            </a:r>
          </a:p>
          <a:p>
            <a:pPr marL="457200" lvl="1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</a:rPr>
              <a:t>O Espírito testifica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214546" y="2214554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4" name="Group 36"/>
          <p:cNvGrpSpPr/>
          <p:nvPr/>
        </p:nvGrpSpPr>
        <p:grpSpPr>
          <a:xfrm>
            <a:off x="1714480" y="1142984"/>
            <a:ext cx="571504" cy="1714512"/>
            <a:chOff x="357188" y="1500174"/>
            <a:chExt cx="685800" cy="1752614"/>
          </a:xfrm>
        </p:grpSpPr>
        <p:pic>
          <p:nvPicPr>
            <p:cNvPr id="21" name="Picture 8" descr="SY00607_"/>
            <p:cNvPicPr preferRelativeResize="0">
              <a:picLocks noChangeArrowheads="1"/>
            </p:cNvPicPr>
            <p:nvPr/>
          </p:nvPicPr>
          <p:blipFill>
            <a:blip r:embed="rId2" cstate="print"/>
            <a:srcRect r="-691" b="39999"/>
            <a:stretch>
              <a:fillRect/>
            </a:stretch>
          </p:blipFill>
          <p:spPr bwMode="auto">
            <a:xfrm>
              <a:off x="390650" y="1500174"/>
              <a:ext cx="407695" cy="43629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57188" y="1770063"/>
              <a:ext cx="685800" cy="1482725"/>
              <a:chOff x="225" y="1115"/>
              <a:chExt cx="432" cy="934"/>
            </a:xfrm>
          </p:grpSpPr>
          <p:sp>
            <p:nvSpPr>
              <p:cNvPr id="409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5" y="1115"/>
                <a:ext cx="432" cy="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87" y="1115"/>
                <a:ext cx="236" cy="163"/>
                <a:chOff x="287" y="1115"/>
                <a:chExt cx="236" cy="163"/>
              </a:xfrm>
            </p:grpSpPr>
            <p:sp>
              <p:nvSpPr>
                <p:cNvPr id="4101" name="Freeform 5"/>
                <p:cNvSpPr>
                  <a:spLocks/>
                </p:cNvSpPr>
                <p:nvPr/>
              </p:nvSpPr>
              <p:spPr bwMode="auto">
                <a:xfrm>
                  <a:off x="372" y="1178"/>
                  <a:ext cx="79" cy="100"/>
                </a:xfrm>
                <a:custGeom>
                  <a:avLst/>
                  <a:gdLst/>
                  <a:ahLst/>
                  <a:cxnLst>
                    <a:cxn ang="0">
                      <a:pos x="51" y="272"/>
                    </a:cxn>
                    <a:cxn ang="0">
                      <a:pos x="53" y="223"/>
                    </a:cxn>
                    <a:cxn ang="0">
                      <a:pos x="42" y="186"/>
                    </a:cxn>
                    <a:cxn ang="0">
                      <a:pos x="23" y="154"/>
                    </a:cxn>
                    <a:cxn ang="0">
                      <a:pos x="0" y="106"/>
                    </a:cxn>
                    <a:cxn ang="0">
                      <a:pos x="2" y="74"/>
                    </a:cxn>
                    <a:cxn ang="0">
                      <a:pos x="18" y="34"/>
                    </a:cxn>
                    <a:cxn ang="0">
                      <a:pos x="47" y="8"/>
                    </a:cxn>
                    <a:cxn ang="0">
                      <a:pos x="74" y="0"/>
                    </a:cxn>
                    <a:cxn ang="0">
                      <a:pos x="101" y="6"/>
                    </a:cxn>
                    <a:cxn ang="0">
                      <a:pos x="119" y="17"/>
                    </a:cxn>
                    <a:cxn ang="0">
                      <a:pos x="144" y="40"/>
                    </a:cxn>
                    <a:cxn ang="0">
                      <a:pos x="158" y="74"/>
                    </a:cxn>
                    <a:cxn ang="0">
                      <a:pos x="152" y="109"/>
                    </a:cxn>
                    <a:cxn ang="0">
                      <a:pos x="133" y="140"/>
                    </a:cxn>
                    <a:cxn ang="0">
                      <a:pos x="107" y="188"/>
                    </a:cxn>
                    <a:cxn ang="0">
                      <a:pos x="101" y="223"/>
                    </a:cxn>
                    <a:cxn ang="0">
                      <a:pos x="104" y="252"/>
                    </a:cxn>
                    <a:cxn ang="0">
                      <a:pos x="91" y="280"/>
                    </a:cxn>
                    <a:cxn ang="0">
                      <a:pos x="77" y="300"/>
                    </a:cxn>
                    <a:cxn ang="0">
                      <a:pos x="51" y="272"/>
                    </a:cxn>
                  </a:cxnLst>
                  <a:rect l="0" t="0" r="r" b="b"/>
                  <a:pathLst>
                    <a:path w="158" h="300">
                      <a:moveTo>
                        <a:pt x="51" y="272"/>
                      </a:moveTo>
                      <a:lnTo>
                        <a:pt x="53" y="223"/>
                      </a:lnTo>
                      <a:lnTo>
                        <a:pt x="42" y="186"/>
                      </a:lnTo>
                      <a:lnTo>
                        <a:pt x="23" y="154"/>
                      </a:lnTo>
                      <a:lnTo>
                        <a:pt x="0" y="106"/>
                      </a:lnTo>
                      <a:lnTo>
                        <a:pt x="2" y="74"/>
                      </a:lnTo>
                      <a:lnTo>
                        <a:pt x="18" y="34"/>
                      </a:lnTo>
                      <a:lnTo>
                        <a:pt x="47" y="8"/>
                      </a:lnTo>
                      <a:lnTo>
                        <a:pt x="74" y="0"/>
                      </a:lnTo>
                      <a:lnTo>
                        <a:pt x="101" y="6"/>
                      </a:lnTo>
                      <a:lnTo>
                        <a:pt x="119" y="17"/>
                      </a:lnTo>
                      <a:lnTo>
                        <a:pt x="144" y="40"/>
                      </a:lnTo>
                      <a:lnTo>
                        <a:pt x="158" y="74"/>
                      </a:lnTo>
                      <a:lnTo>
                        <a:pt x="152" y="109"/>
                      </a:lnTo>
                      <a:lnTo>
                        <a:pt x="133" y="140"/>
                      </a:lnTo>
                      <a:lnTo>
                        <a:pt x="107" y="188"/>
                      </a:lnTo>
                      <a:lnTo>
                        <a:pt x="101" y="223"/>
                      </a:lnTo>
                      <a:lnTo>
                        <a:pt x="104" y="252"/>
                      </a:lnTo>
                      <a:lnTo>
                        <a:pt x="91" y="280"/>
                      </a:lnTo>
                      <a:lnTo>
                        <a:pt x="77" y="300"/>
                      </a:lnTo>
                      <a:lnTo>
                        <a:pt x="51" y="27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2" name="Freeform 6"/>
                <p:cNvSpPr>
                  <a:spLocks/>
                </p:cNvSpPr>
                <p:nvPr/>
              </p:nvSpPr>
              <p:spPr bwMode="auto">
                <a:xfrm>
                  <a:off x="287" y="1173"/>
                  <a:ext cx="58" cy="19"/>
                </a:xfrm>
                <a:custGeom>
                  <a:avLst/>
                  <a:gdLst/>
                  <a:ahLst/>
                  <a:cxnLst>
                    <a:cxn ang="0">
                      <a:pos x="116" y="58"/>
                    </a:cxn>
                    <a:cxn ang="0">
                      <a:pos x="19" y="40"/>
                    </a:cxn>
                    <a:cxn ang="0">
                      <a:pos x="0" y="20"/>
                    </a:cxn>
                    <a:cxn ang="0">
                      <a:pos x="7" y="3"/>
                    </a:cxn>
                    <a:cxn ang="0">
                      <a:pos x="30" y="0"/>
                    </a:cxn>
                    <a:cxn ang="0">
                      <a:pos x="116" y="58"/>
                    </a:cxn>
                  </a:cxnLst>
                  <a:rect l="0" t="0" r="r" b="b"/>
                  <a:pathLst>
                    <a:path w="116" h="58">
                      <a:moveTo>
                        <a:pt x="116" y="58"/>
                      </a:moveTo>
                      <a:lnTo>
                        <a:pt x="19" y="40"/>
                      </a:lnTo>
                      <a:lnTo>
                        <a:pt x="0" y="20"/>
                      </a:lnTo>
                      <a:lnTo>
                        <a:pt x="7" y="3"/>
                      </a:lnTo>
                      <a:lnTo>
                        <a:pt x="30" y="0"/>
                      </a:lnTo>
                      <a:lnTo>
                        <a:pt x="116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3" name="Freeform 7"/>
                <p:cNvSpPr>
                  <a:spLocks/>
                </p:cNvSpPr>
                <p:nvPr/>
              </p:nvSpPr>
              <p:spPr bwMode="auto">
                <a:xfrm>
                  <a:off x="345" y="1123"/>
                  <a:ext cx="25" cy="32"/>
                </a:xfrm>
                <a:custGeom>
                  <a:avLst/>
                  <a:gdLst/>
                  <a:ahLst/>
                  <a:cxnLst>
                    <a:cxn ang="0">
                      <a:pos x="50" y="95"/>
                    </a:cxn>
                    <a:cxn ang="0">
                      <a:pos x="0" y="35"/>
                    </a:cxn>
                    <a:cxn ang="0">
                      <a:pos x="5" y="9"/>
                    </a:cxn>
                    <a:cxn ang="0">
                      <a:pos x="29" y="0"/>
                    </a:cxn>
                    <a:cxn ang="0">
                      <a:pos x="43" y="18"/>
                    </a:cxn>
                    <a:cxn ang="0">
                      <a:pos x="50" y="95"/>
                    </a:cxn>
                  </a:cxnLst>
                  <a:rect l="0" t="0" r="r" b="b"/>
                  <a:pathLst>
                    <a:path w="50" h="95">
                      <a:moveTo>
                        <a:pt x="50" y="95"/>
                      </a:moveTo>
                      <a:lnTo>
                        <a:pt x="0" y="35"/>
                      </a:lnTo>
                      <a:lnTo>
                        <a:pt x="5" y="9"/>
                      </a:lnTo>
                      <a:lnTo>
                        <a:pt x="29" y="0"/>
                      </a:lnTo>
                      <a:lnTo>
                        <a:pt x="43" y="18"/>
                      </a:lnTo>
                      <a:lnTo>
                        <a:pt x="50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4" name="Freeform 8"/>
                <p:cNvSpPr>
                  <a:spLocks/>
                </p:cNvSpPr>
                <p:nvPr/>
              </p:nvSpPr>
              <p:spPr bwMode="auto">
                <a:xfrm>
                  <a:off x="426" y="1115"/>
                  <a:ext cx="22" cy="38"/>
                </a:xfrm>
                <a:custGeom>
                  <a:avLst/>
                  <a:gdLst/>
                  <a:ahLst/>
                  <a:cxnLst>
                    <a:cxn ang="0">
                      <a:pos x="6" y="114"/>
                    </a:cxn>
                    <a:cxn ang="0">
                      <a:pos x="0" y="29"/>
                    </a:cxn>
                    <a:cxn ang="0">
                      <a:pos x="23" y="0"/>
                    </a:cxn>
                    <a:cxn ang="0">
                      <a:pos x="43" y="12"/>
                    </a:cxn>
                    <a:cxn ang="0">
                      <a:pos x="40" y="35"/>
                    </a:cxn>
                    <a:cxn ang="0">
                      <a:pos x="6" y="114"/>
                    </a:cxn>
                  </a:cxnLst>
                  <a:rect l="0" t="0" r="r" b="b"/>
                  <a:pathLst>
                    <a:path w="43" h="114">
                      <a:moveTo>
                        <a:pt x="6" y="114"/>
                      </a:moveTo>
                      <a:lnTo>
                        <a:pt x="0" y="29"/>
                      </a:lnTo>
                      <a:lnTo>
                        <a:pt x="23" y="0"/>
                      </a:lnTo>
                      <a:lnTo>
                        <a:pt x="43" y="12"/>
                      </a:lnTo>
                      <a:lnTo>
                        <a:pt x="40" y="35"/>
                      </a:lnTo>
                      <a:lnTo>
                        <a:pt x="6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5" name="Freeform 9"/>
                <p:cNvSpPr>
                  <a:spLocks/>
                </p:cNvSpPr>
                <p:nvPr/>
              </p:nvSpPr>
              <p:spPr bwMode="auto">
                <a:xfrm>
                  <a:off x="471" y="1144"/>
                  <a:ext cx="52" cy="24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77" y="0"/>
                    </a:cxn>
                    <a:cxn ang="0">
                      <a:pos x="104" y="14"/>
                    </a:cxn>
                    <a:cxn ang="0">
                      <a:pos x="102" y="38"/>
                    </a:cxn>
                    <a:cxn ang="0">
                      <a:pos x="88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04" h="72">
                      <a:moveTo>
                        <a:pt x="0" y="72"/>
                      </a:moveTo>
                      <a:lnTo>
                        <a:pt x="77" y="0"/>
                      </a:lnTo>
                      <a:lnTo>
                        <a:pt x="104" y="14"/>
                      </a:lnTo>
                      <a:lnTo>
                        <a:pt x="102" y="38"/>
                      </a:lnTo>
                      <a:lnTo>
                        <a:pt x="88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225" y="1170"/>
                <a:ext cx="431" cy="879"/>
                <a:chOff x="225" y="1170"/>
                <a:chExt cx="431" cy="879"/>
              </a:xfrm>
            </p:grpSpPr>
            <p:sp>
              <p:nvSpPr>
                <p:cNvPr id="4107" name="Freeform 11"/>
                <p:cNvSpPr>
                  <a:spLocks/>
                </p:cNvSpPr>
                <p:nvPr/>
              </p:nvSpPr>
              <p:spPr bwMode="auto">
                <a:xfrm>
                  <a:off x="303" y="1315"/>
                  <a:ext cx="217" cy="153"/>
                </a:xfrm>
                <a:custGeom>
                  <a:avLst/>
                  <a:gdLst/>
                  <a:ahLst/>
                  <a:cxnLst>
                    <a:cxn ang="0">
                      <a:pos x="283" y="133"/>
                    </a:cxn>
                    <a:cxn ang="0">
                      <a:pos x="230" y="47"/>
                    </a:cxn>
                    <a:cxn ang="0">
                      <a:pos x="176" y="0"/>
                    </a:cxn>
                    <a:cxn ang="0">
                      <a:pos x="112" y="0"/>
                    </a:cxn>
                    <a:cxn ang="0">
                      <a:pos x="42" y="30"/>
                    </a:cxn>
                    <a:cxn ang="0">
                      <a:pos x="10" y="81"/>
                    </a:cxn>
                    <a:cxn ang="0">
                      <a:pos x="0" y="150"/>
                    </a:cxn>
                    <a:cxn ang="0">
                      <a:pos x="10" y="242"/>
                    </a:cxn>
                    <a:cxn ang="0">
                      <a:pos x="53" y="345"/>
                    </a:cxn>
                    <a:cxn ang="0">
                      <a:pos x="128" y="414"/>
                    </a:cxn>
                    <a:cxn ang="0">
                      <a:pos x="186" y="448"/>
                    </a:cxn>
                    <a:cxn ang="0">
                      <a:pos x="246" y="459"/>
                    </a:cxn>
                    <a:cxn ang="0">
                      <a:pos x="293" y="442"/>
                    </a:cxn>
                    <a:cxn ang="0">
                      <a:pos x="320" y="414"/>
                    </a:cxn>
                    <a:cxn ang="0">
                      <a:pos x="337" y="345"/>
                    </a:cxn>
                    <a:cxn ang="0">
                      <a:pos x="332" y="264"/>
                    </a:cxn>
                    <a:cxn ang="0">
                      <a:pos x="315" y="196"/>
                    </a:cxn>
                    <a:cxn ang="0">
                      <a:pos x="422" y="133"/>
                    </a:cxn>
                    <a:cxn ang="0">
                      <a:pos x="433" y="104"/>
                    </a:cxn>
                    <a:cxn ang="0">
                      <a:pos x="422" y="92"/>
                    </a:cxn>
                    <a:cxn ang="0">
                      <a:pos x="304" y="167"/>
                    </a:cxn>
                    <a:cxn ang="0">
                      <a:pos x="283" y="133"/>
                    </a:cxn>
                  </a:cxnLst>
                  <a:rect l="0" t="0" r="r" b="b"/>
                  <a:pathLst>
                    <a:path w="433" h="459">
                      <a:moveTo>
                        <a:pt x="283" y="133"/>
                      </a:moveTo>
                      <a:lnTo>
                        <a:pt x="230" y="47"/>
                      </a:lnTo>
                      <a:lnTo>
                        <a:pt x="176" y="0"/>
                      </a:lnTo>
                      <a:lnTo>
                        <a:pt x="112" y="0"/>
                      </a:lnTo>
                      <a:lnTo>
                        <a:pt x="42" y="30"/>
                      </a:lnTo>
                      <a:lnTo>
                        <a:pt x="10" y="81"/>
                      </a:lnTo>
                      <a:lnTo>
                        <a:pt x="0" y="150"/>
                      </a:lnTo>
                      <a:lnTo>
                        <a:pt x="10" y="242"/>
                      </a:lnTo>
                      <a:lnTo>
                        <a:pt x="53" y="345"/>
                      </a:lnTo>
                      <a:lnTo>
                        <a:pt x="128" y="414"/>
                      </a:lnTo>
                      <a:lnTo>
                        <a:pt x="186" y="448"/>
                      </a:lnTo>
                      <a:lnTo>
                        <a:pt x="246" y="459"/>
                      </a:lnTo>
                      <a:lnTo>
                        <a:pt x="293" y="442"/>
                      </a:lnTo>
                      <a:lnTo>
                        <a:pt x="320" y="414"/>
                      </a:lnTo>
                      <a:lnTo>
                        <a:pt x="337" y="345"/>
                      </a:lnTo>
                      <a:lnTo>
                        <a:pt x="332" y="264"/>
                      </a:lnTo>
                      <a:lnTo>
                        <a:pt x="315" y="196"/>
                      </a:lnTo>
                      <a:lnTo>
                        <a:pt x="422" y="133"/>
                      </a:lnTo>
                      <a:lnTo>
                        <a:pt x="433" y="104"/>
                      </a:lnTo>
                      <a:lnTo>
                        <a:pt x="422" y="92"/>
                      </a:lnTo>
                      <a:lnTo>
                        <a:pt x="304" y="167"/>
                      </a:lnTo>
                      <a:lnTo>
                        <a:pt x="283" y="1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8" name="Freeform 12"/>
                <p:cNvSpPr>
                  <a:spLocks/>
                </p:cNvSpPr>
                <p:nvPr/>
              </p:nvSpPr>
              <p:spPr bwMode="auto">
                <a:xfrm>
                  <a:off x="458" y="1170"/>
                  <a:ext cx="193" cy="342"/>
                </a:xfrm>
                <a:custGeom>
                  <a:avLst/>
                  <a:gdLst/>
                  <a:ahLst/>
                  <a:cxnLst>
                    <a:cxn ang="0">
                      <a:pos x="108" y="866"/>
                    </a:cxn>
                    <a:cxn ang="0">
                      <a:pos x="38" y="922"/>
                    </a:cxn>
                    <a:cxn ang="0">
                      <a:pos x="16" y="940"/>
                    </a:cxn>
                    <a:cxn ang="0">
                      <a:pos x="0" y="980"/>
                    </a:cxn>
                    <a:cxn ang="0">
                      <a:pos x="22" y="1020"/>
                    </a:cxn>
                    <a:cxn ang="0">
                      <a:pos x="43" y="1025"/>
                    </a:cxn>
                    <a:cxn ang="0">
                      <a:pos x="108" y="1003"/>
                    </a:cxn>
                    <a:cxn ang="0">
                      <a:pos x="204" y="922"/>
                    </a:cxn>
                    <a:cxn ang="0">
                      <a:pos x="290" y="826"/>
                    </a:cxn>
                    <a:cxn ang="0">
                      <a:pos x="381" y="716"/>
                    </a:cxn>
                    <a:cxn ang="0">
                      <a:pos x="386" y="671"/>
                    </a:cxn>
                    <a:cxn ang="0">
                      <a:pos x="386" y="545"/>
                    </a:cxn>
                    <a:cxn ang="0">
                      <a:pos x="360" y="350"/>
                    </a:cxn>
                    <a:cxn ang="0">
                      <a:pos x="376" y="236"/>
                    </a:cxn>
                    <a:cxn ang="0">
                      <a:pos x="386" y="189"/>
                    </a:cxn>
                    <a:cxn ang="0">
                      <a:pos x="370" y="167"/>
                    </a:cxn>
                    <a:cxn ang="0">
                      <a:pos x="332" y="144"/>
                    </a:cxn>
                    <a:cxn ang="0">
                      <a:pos x="306" y="127"/>
                    </a:cxn>
                    <a:cxn ang="0">
                      <a:pos x="322" y="24"/>
                    </a:cxn>
                    <a:cxn ang="0">
                      <a:pos x="311" y="0"/>
                    </a:cxn>
                    <a:cxn ang="0">
                      <a:pos x="290" y="7"/>
                    </a:cxn>
                    <a:cxn ang="0">
                      <a:pos x="279" y="139"/>
                    </a:cxn>
                    <a:cxn ang="0">
                      <a:pos x="269" y="173"/>
                    </a:cxn>
                    <a:cxn ang="0">
                      <a:pos x="263" y="195"/>
                    </a:cxn>
                    <a:cxn ang="0">
                      <a:pos x="220" y="178"/>
                    </a:cxn>
                    <a:cxn ang="0">
                      <a:pos x="188" y="178"/>
                    </a:cxn>
                    <a:cxn ang="0">
                      <a:pos x="188" y="201"/>
                    </a:cxn>
                    <a:cxn ang="0">
                      <a:pos x="209" y="219"/>
                    </a:cxn>
                    <a:cxn ang="0">
                      <a:pos x="247" y="219"/>
                    </a:cxn>
                    <a:cxn ang="0">
                      <a:pos x="274" y="242"/>
                    </a:cxn>
                    <a:cxn ang="0">
                      <a:pos x="295" y="281"/>
                    </a:cxn>
                    <a:cxn ang="0">
                      <a:pos x="316" y="345"/>
                    </a:cxn>
                    <a:cxn ang="0">
                      <a:pos x="332" y="470"/>
                    </a:cxn>
                    <a:cxn ang="0">
                      <a:pos x="332" y="585"/>
                    </a:cxn>
                    <a:cxn ang="0">
                      <a:pos x="322" y="677"/>
                    </a:cxn>
                    <a:cxn ang="0">
                      <a:pos x="300" y="716"/>
                    </a:cxn>
                    <a:cxn ang="0">
                      <a:pos x="225" y="774"/>
                    </a:cxn>
                    <a:cxn ang="0">
                      <a:pos x="145" y="826"/>
                    </a:cxn>
                    <a:cxn ang="0">
                      <a:pos x="108" y="866"/>
                    </a:cxn>
                  </a:cxnLst>
                  <a:rect l="0" t="0" r="r" b="b"/>
                  <a:pathLst>
                    <a:path w="386" h="1025">
                      <a:moveTo>
                        <a:pt x="108" y="866"/>
                      </a:moveTo>
                      <a:lnTo>
                        <a:pt x="38" y="922"/>
                      </a:lnTo>
                      <a:lnTo>
                        <a:pt x="16" y="940"/>
                      </a:lnTo>
                      <a:lnTo>
                        <a:pt x="0" y="980"/>
                      </a:lnTo>
                      <a:lnTo>
                        <a:pt x="22" y="1020"/>
                      </a:lnTo>
                      <a:lnTo>
                        <a:pt x="43" y="1025"/>
                      </a:lnTo>
                      <a:lnTo>
                        <a:pt x="108" y="1003"/>
                      </a:lnTo>
                      <a:lnTo>
                        <a:pt x="204" y="922"/>
                      </a:lnTo>
                      <a:lnTo>
                        <a:pt x="290" y="826"/>
                      </a:lnTo>
                      <a:lnTo>
                        <a:pt x="381" y="716"/>
                      </a:lnTo>
                      <a:lnTo>
                        <a:pt x="386" y="671"/>
                      </a:lnTo>
                      <a:lnTo>
                        <a:pt x="386" y="545"/>
                      </a:lnTo>
                      <a:lnTo>
                        <a:pt x="360" y="350"/>
                      </a:lnTo>
                      <a:lnTo>
                        <a:pt x="376" y="236"/>
                      </a:lnTo>
                      <a:lnTo>
                        <a:pt x="386" y="189"/>
                      </a:lnTo>
                      <a:lnTo>
                        <a:pt x="370" y="167"/>
                      </a:lnTo>
                      <a:lnTo>
                        <a:pt x="332" y="144"/>
                      </a:lnTo>
                      <a:lnTo>
                        <a:pt x="306" y="127"/>
                      </a:lnTo>
                      <a:lnTo>
                        <a:pt x="322" y="24"/>
                      </a:lnTo>
                      <a:lnTo>
                        <a:pt x="311" y="0"/>
                      </a:lnTo>
                      <a:lnTo>
                        <a:pt x="290" y="7"/>
                      </a:lnTo>
                      <a:lnTo>
                        <a:pt x="279" y="139"/>
                      </a:lnTo>
                      <a:lnTo>
                        <a:pt x="269" y="173"/>
                      </a:lnTo>
                      <a:lnTo>
                        <a:pt x="263" y="195"/>
                      </a:lnTo>
                      <a:lnTo>
                        <a:pt x="220" y="178"/>
                      </a:lnTo>
                      <a:lnTo>
                        <a:pt x="188" y="178"/>
                      </a:lnTo>
                      <a:lnTo>
                        <a:pt x="188" y="201"/>
                      </a:lnTo>
                      <a:lnTo>
                        <a:pt x="209" y="219"/>
                      </a:lnTo>
                      <a:lnTo>
                        <a:pt x="247" y="219"/>
                      </a:lnTo>
                      <a:lnTo>
                        <a:pt x="274" y="242"/>
                      </a:lnTo>
                      <a:lnTo>
                        <a:pt x="295" y="281"/>
                      </a:lnTo>
                      <a:lnTo>
                        <a:pt x="316" y="345"/>
                      </a:lnTo>
                      <a:lnTo>
                        <a:pt x="332" y="470"/>
                      </a:lnTo>
                      <a:lnTo>
                        <a:pt x="332" y="585"/>
                      </a:lnTo>
                      <a:lnTo>
                        <a:pt x="322" y="677"/>
                      </a:lnTo>
                      <a:lnTo>
                        <a:pt x="300" y="716"/>
                      </a:lnTo>
                      <a:lnTo>
                        <a:pt x="225" y="774"/>
                      </a:lnTo>
                      <a:lnTo>
                        <a:pt x="145" y="826"/>
                      </a:lnTo>
                      <a:lnTo>
                        <a:pt x="108" y="8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" name="Freeform 13"/>
                <p:cNvSpPr>
                  <a:spLocks/>
                </p:cNvSpPr>
                <p:nvPr/>
              </p:nvSpPr>
              <p:spPr bwMode="auto">
                <a:xfrm>
                  <a:off x="225" y="1485"/>
                  <a:ext cx="174" cy="206"/>
                </a:xfrm>
                <a:custGeom>
                  <a:avLst/>
                  <a:gdLst/>
                  <a:ahLst/>
                  <a:cxnLst>
                    <a:cxn ang="0">
                      <a:pos x="349" y="17"/>
                    </a:cxn>
                    <a:cxn ang="0">
                      <a:pos x="311" y="0"/>
                    </a:cxn>
                    <a:cxn ang="0">
                      <a:pos x="230" y="6"/>
                    </a:cxn>
                    <a:cxn ang="0">
                      <a:pos x="160" y="63"/>
                    </a:cxn>
                    <a:cxn ang="0">
                      <a:pos x="58" y="184"/>
                    </a:cxn>
                    <a:cxn ang="0">
                      <a:pos x="5" y="281"/>
                    </a:cxn>
                    <a:cxn ang="0">
                      <a:pos x="0" y="315"/>
                    </a:cxn>
                    <a:cxn ang="0">
                      <a:pos x="27" y="378"/>
                    </a:cxn>
                    <a:cxn ang="0">
                      <a:pos x="85" y="407"/>
                    </a:cxn>
                    <a:cxn ang="0">
                      <a:pos x="160" y="441"/>
                    </a:cxn>
                    <a:cxn ang="0">
                      <a:pos x="219" y="458"/>
                    </a:cxn>
                    <a:cxn ang="0">
                      <a:pos x="246" y="487"/>
                    </a:cxn>
                    <a:cxn ang="0">
                      <a:pos x="230" y="527"/>
                    </a:cxn>
                    <a:cxn ang="0">
                      <a:pos x="188" y="573"/>
                    </a:cxn>
                    <a:cxn ang="0">
                      <a:pos x="134" y="579"/>
                    </a:cxn>
                    <a:cxn ang="0">
                      <a:pos x="96" y="561"/>
                    </a:cxn>
                    <a:cxn ang="0">
                      <a:pos x="74" y="579"/>
                    </a:cxn>
                    <a:cxn ang="0">
                      <a:pos x="80" y="601"/>
                    </a:cxn>
                    <a:cxn ang="0">
                      <a:pos x="123" y="618"/>
                    </a:cxn>
                    <a:cxn ang="0">
                      <a:pos x="188" y="618"/>
                    </a:cxn>
                    <a:cxn ang="0">
                      <a:pos x="246" y="601"/>
                    </a:cxn>
                    <a:cxn ang="0">
                      <a:pos x="279" y="579"/>
                    </a:cxn>
                    <a:cxn ang="0">
                      <a:pos x="300" y="538"/>
                    </a:cxn>
                    <a:cxn ang="0">
                      <a:pos x="311" y="493"/>
                    </a:cxn>
                    <a:cxn ang="0">
                      <a:pos x="284" y="452"/>
                    </a:cxn>
                    <a:cxn ang="0">
                      <a:pos x="219" y="424"/>
                    </a:cxn>
                    <a:cxn ang="0">
                      <a:pos x="144" y="401"/>
                    </a:cxn>
                    <a:cxn ang="0">
                      <a:pos x="80" y="361"/>
                    </a:cxn>
                    <a:cxn ang="0">
                      <a:pos x="64" y="326"/>
                    </a:cxn>
                    <a:cxn ang="0">
                      <a:pos x="74" y="264"/>
                    </a:cxn>
                    <a:cxn ang="0">
                      <a:pos x="123" y="184"/>
                    </a:cxn>
                    <a:cxn ang="0">
                      <a:pos x="182" y="137"/>
                    </a:cxn>
                    <a:cxn ang="0">
                      <a:pos x="274" y="103"/>
                    </a:cxn>
                    <a:cxn ang="0">
                      <a:pos x="349" y="86"/>
                    </a:cxn>
                    <a:cxn ang="0">
                      <a:pos x="349" y="40"/>
                    </a:cxn>
                    <a:cxn ang="0">
                      <a:pos x="349" y="17"/>
                    </a:cxn>
                  </a:cxnLst>
                  <a:rect l="0" t="0" r="r" b="b"/>
                  <a:pathLst>
                    <a:path w="349" h="618">
                      <a:moveTo>
                        <a:pt x="349" y="17"/>
                      </a:moveTo>
                      <a:lnTo>
                        <a:pt x="311" y="0"/>
                      </a:lnTo>
                      <a:lnTo>
                        <a:pt x="230" y="6"/>
                      </a:lnTo>
                      <a:lnTo>
                        <a:pt x="160" y="63"/>
                      </a:lnTo>
                      <a:lnTo>
                        <a:pt x="58" y="184"/>
                      </a:lnTo>
                      <a:lnTo>
                        <a:pt x="5" y="281"/>
                      </a:lnTo>
                      <a:lnTo>
                        <a:pt x="0" y="315"/>
                      </a:lnTo>
                      <a:lnTo>
                        <a:pt x="27" y="378"/>
                      </a:lnTo>
                      <a:lnTo>
                        <a:pt x="85" y="407"/>
                      </a:lnTo>
                      <a:lnTo>
                        <a:pt x="160" y="441"/>
                      </a:lnTo>
                      <a:lnTo>
                        <a:pt x="219" y="458"/>
                      </a:lnTo>
                      <a:lnTo>
                        <a:pt x="246" y="487"/>
                      </a:lnTo>
                      <a:lnTo>
                        <a:pt x="230" y="527"/>
                      </a:lnTo>
                      <a:lnTo>
                        <a:pt x="188" y="573"/>
                      </a:lnTo>
                      <a:lnTo>
                        <a:pt x="134" y="579"/>
                      </a:lnTo>
                      <a:lnTo>
                        <a:pt x="96" y="561"/>
                      </a:lnTo>
                      <a:lnTo>
                        <a:pt x="74" y="579"/>
                      </a:lnTo>
                      <a:lnTo>
                        <a:pt x="80" y="601"/>
                      </a:lnTo>
                      <a:lnTo>
                        <a:pt x="123" y="618"/>
                      </a:lnTo>
                      <a:lnTo>
                        <a:pt x="188" y="618"/>
                      </a:lnTo>
                      <a:lnTo>
                        <a:pt x="246" y="601"/>
                      </a:lnTo>
                      <a:lnTo>
                        <a:pt x="279" y="579"/>
                      </a:lnTo>
                      <a:lnTo>
                        <a:pt x="300" y="538"/>
                      </a:lnTo>
                      <a:lnTo>
                        <a:pt x="311" y="493"/>
                      </a:lnTo>
                      <a:lnTo>
                        <a:pt x="284" y="452"/>
                      </a:lnTo>
                      <a:lnTo>
                        <a:pt x="219" y="424"/>
                      </a:lnTo>
                      <a:lnTo>
                        <a:pt x="144" y="401"/>
                      </a:lnTo>
                      <a:lnTo>
                        <a:pt x="80" y="361"/>
                      </a:lnTo>
                      <a:lnTo>
                        <a:pt x="64" y="326"/>
                      </a:lnTo>
                      <a:lnTo>
                        <a:pt x="74" y="264"/>
                      </a:lnTo>
                      <a:lnTo>
                        <a:pt x="123" y="184"/>
                      </a:lnTo>
                      <a:lnTo>
                        <a:pt x="182" y="137"/>
                      </a:lnTo>
                      <a:lnTo>
                        <a:pt x="274" y="103"/>
                      </a:lnTo>
                      <a:lnTo>
                        <a:pt x="349" y="86"/>
                      </a:lnTo>
                      <a:lnTo>
                        <a:pt x="349" y="40"/>
                      </a:lnTo>
                      <a:lnTo>
                        <a:pt x="349" y="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0" name="Freeform 14"/>
                <p:cNvSpPr>
                  <a:spLocks/>
                </p:cNvSpPr>
                <p:nvPr/>
              </p:nvSpPr>
              <p:spPr bwMode="auto">
                <a:xfrm>
                  <a:off x="367" y="1476"/>
                  <a:ext cx="163" cy="254"/>
                </a:xfrm>
                <a:custGeom>
                  <a:avLst/>
                  <a:gdLst/>
                  <a:ahLst/>
                  <a:cxnLst>
                    <a:cxn ang="0">
                      <a:pos x="284" y="240"/>
                    </a:cxn>
                    <a:cxn ang="0">
                      <a:pos x="251" y="97"/>
                    </a:cxn>
                    <a:cxn ang="0">
                      <a:pos x="214" y="28"/>
                    </a:cxn>
                    <a:cxn ang="0">
                      <a:pos x="134" y="0"/>
                    </a:cxn>
                    <a:cxn ang="0">
                      <a:pos x="53" y="11"/>
                    </a:cxn>
                    <a:cxn ang="0">
                      <a:pos x="16" y="86"/>
                    </a:cxn>
                    <a:cxn ang="0">
                      <a:pos x="21" y="178"/>
                    </a:cxn>
                    <a:cxn ang="0">
                      <a:pos x="43" y="326"/>
                    </a:cxn>
                    <a:cxn ang="0">
                      <a:pos x="43" y="457"/>
                    </a:cxn>
                    <a:cxn ang="0">
                      <a:pos x="16" y="572"/>
                    </a:cxn>
                    <a:cxn ang="0">
                      <a:pos x="0" y="635"/>
                    </a:cxn>
                    <a:cxn ang="0">
                      <a:pos x="11" y="692"/>
                    </a:cxn>
                    <a:cxn ang="0">
                      <a:pos x="48" y="721"/>
                    </a:cxn>
                    <a:cxn ang="0">
                      <a:pos x="97" y="750"/>
                    </a:cxn>
                    <a:cxn ang="0">
                      <a:pos x="144" y="761"/>
                    </a:cxn>
                    <a:cxn ang="0">
                      <a:pos x="204" y="761"/>
                    </a:cxn>
                    <a:cxn ang="0">
                      <a:pos x="274" y="703"/>
                    </a:cxn>
                    <a:cxn ang="0">
                      <a:pos x="327" y="583"/>
                    </a:cxn>
                    <a:cxn ang="0">
                      <a:pos x="321" y="474"/>
                    </a:cxn>
                    <a:cxn ang="0">
                      <a:pos x="290" y="349"/>
                    </a:cxn>
                    <a:cxn ang="0">
                      <a:pos x="284" y="240"/>
                    </a:cxn>
                  </a:cxnLst>
                  <a:rect l="0" t="0" r="r" b="b"/>
                  <a:pathLst>
                    <a:path w="327" h="761">
                      <a:moveTo>
                        <a:pt x="284" y="240"/>
                      </a:moveTo>
                      <a:lnTo>
                        <a:pt x="251" y="97"/>
                      </a:lnTo>
                      <a:lnTo>
                        <a:pt x="214" y="28"/>
                      </a:lnTo>
                      <a:lnTo>
                        <a:pt x="134" y="0"/>
                      </a:lnTo>
                      <a:lnTo>
                        <a:pt x="53" y="11"/>
                      </a:lnTo>
                      <a:lnTo>
                        <a:pt x="16" y="86"/>
                      </a:lnTo>
                      <a:lnTo>
                        <a:pt x="21" y="178"/>
                      </a:lnTo>
                      <a:lnTo>
                        <a:pt x="43" y="326"/>
                      </a:lnTo>
                      <a:lnTo>
                        <a:pt x="43" y="457"/>
                      </a:lnTo>
                      <a:lnTo>
                        <a:pt x="16" y="572"/>
                      </a:lnTo>
                      <a:lnTo>
                        <a:pt x="0" y="635"/>
                      </a:lnTo>
                      <a:lnTo>
                        <a:pt x="11" y="692"/>
                      </a:lnTo>
                      <a:lnTo>
                        <a:pt x="48" y="721"/>
                      </a:lnTo>
                      <a:lnTo>
                        <a:pt x="97" y="750"/>
                      </a:lnTo>
                      <a:lnTo>
                        <a:pt x="144" y="761"/>
                      </a:lnTo>
                      <a:lnTo>
                        <a:pt x="204" y="761"/>
                      </a:lnTo>
                      <a:lnTo>
                        <a:pt x="274" y="703"/>
                      </a:lnTo>
                      <a:lnTo>
                        <a:pt x="327" y="583"/>
                      </a:lnTo>
                      <a:lnTo>
                        <a:pt x="321" y="474"/>
                      </a:lnTo>
                      <a:lnTo>
                        <a:pt x="290" y="349"/>
                      </a:lnTo>
                      <a:lnTo>
                        <a:pt x="284" y="2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" name="Freeform 15"/>
                <p:cNvSpPr>
                  <a:spLocks/>
                </p:cNvSpPr>
                <p:nvPr/>
              </p:nvSpPr>
              <p:spPr bwMode="auto">
                <a:xfrm>
                  <a:off x="318" y="1682"/>
                  <a:ext cx="124" cy="367"/>
                </a:xfrm>
                <a:custGeom>
                  <a:avLst/>
                  <a:gdLst/>
                  <a:ahLst/>
                  <a:cxnLst>
                    <a:cxn ang="0">
                      <a:pos x="236" y="17"/>
                    </a:cxn>
                    <a:cxn ang="0">
                      <a:pos x="172" y="0"/>
                    </a:cxn>
                    <a:cxn ang="0">
                      <a:pos x="134" y="17"/>
                    </a:cxn>
                    <a:cxn ang="0">
                      <a:pos x="118" y="74"/>
                    </a:cxn>
                    <a:cxn ang="0">
                      <a:pos x="134" y="389"/>
                    </a:cxn>
                    <a:cxn ang="0">
                      <a:pos x="134" y="463"/>
                    </a:cxn>
                    <a:cxn ang="0">
                      <a:pos x="113" y="602"/>
                    </a:cxn>
                    <a:cxn ang="0">
                      <a:pos x="108" y="761"/>
                    </a:cxn>
                    <a:cxn ang="0">
                      <a:pos x="118" y="842"/>
                    </a:cxn>
                    <a:cxn ang="0">
                      <a:pos x="108" y="887"/>
                    </a:cxn>
                    <a:cxn ang="0">
                      <a:pos x="32" y="956"/>
                    </a:cxn>
                    <a:cxn ang="0">
                      <a:pos x="0" y="1042"/>
                    </a:cxn>
                    <a:cxn ang="0">
                      <a:pos x="6" y="1070"/>
                    </a:cxn>
                    <a:cxn ang="0">
                      <a:pos x="64" y="1100"/>
                    </a:cxn>
                    <a:cxn ang="0">
                      <a:pos x="80" y="1087"/>
                    </a:cxn>
                    <a:cxn ang="0">
                      <a:pos x="87" y="1036"/>
                    </a:cxn>
                    <a:cxn ang="0">
                      <a:pos x="102" y="962"/>
                    </a:cxn>
                    <a:cxn ang="0">
                      <a:pos x="129" y="928"/>
                    </a:cxn>
                    <a:cxn ang="0">
                      <a:pos x="161" y="905"/>
                    </a:cxn>
                    <a:cxn ang="0">
                      <a:pos x="188" y="876"/>
                    </a:cxn>
                    <a:cxn ang="0">
                      <a:pos x="194" y="853"/>
                    </a:cxn>
                    <a:cxn ang="0">
                      <a:pos x="178" y="825"/>
                    </a:cxn>
                    <a:cxn ang="0">
                      <a:pos x="161" y="808"/>
                    </a:cxn>
                    <a:cxn ang="0">
                      <a:pos x="150" y="739"/>
                    </a:cxn>
                    <a:cxn ang="0">
                      <a:pos x="161" y="595"/>
                    </a:cxn>
                    <a:cxn ang="0">
                      <a:pos x="199" y="429"/>
                    </a:cxn>
                    <a:cxn ang="0">
                      <a:pos x="236" y="297"/>
                    </a:cxn>
                    <a:cxn ang="0">
                      <a:pos x="248" y="137"/>
                    </a:cxn>
                    <a:cxn ang="0">
                      <a:pos x="236" y="17"/>
                    </a:cxn>
                  </a:cxnLst>
                  <a:rect l="0" t="0" r="r" b="b"/>
                  <a:pathLst>
                    <a:path w="248" h="1100">
                      <a:moveTo>
                        <a:pt x="236" y="17"/>
                      </a:moveTo>
                      <a:lnTo>
                        <a:pt x="172" y="0"/>
                      </a:lnTo>
                      <a:lnTo>
                        <a:pt x="134" y="17"/>
                      </a:lnTo>
                      <a:lnTo>
                        <a:pt x="118" y="74"/>
                      </a:lnTo>
                      <a:lnTo>
                        <a:pt x="134" y="389"/>
                      </a:lnTo>
                      <a:lnTo>
                        <a:pt x="134" y="463"/>
                      </a:lnTo>
                      <a:lnTo>
                        <a:pt x="113" y="602"/>
                      </a:lnTo>
                      <a:lnTo>
                        <a:pt x="108" y="761"/>
                      </a:lnTo>
                      <a:lnTo>
                        <a:pt x="118" y="842"/>
                      </a:lnTo>
                      <a:lnTo>
                        <a:pt x="108" y="887"/>
                      </a:lnTo>
                      <a:lnTo>
                        <a:pt x="32" y="956"/>
                      </a:lnTo>
                      <a:lnTo>
                        <a:pt x="0" y="1042"/>
                      </a:lnTo>
                      <a:lnTo>
                        <a:pt x="6" y="1070"/>
                      </a:lnTo>
                      <a:lnTo>
                        <a:pt x="64" y="1100"/>
                      </a:lnTo>
                      <a:lnTo>
                        <a:pt x="80" y="1087"/>
                      </a:lnTo>
                      <a:lnTo>
                        <a:pt x="87" y="1036"/>
                      </a:lnTo>
                      <a:lnTo>
                        <a:pt x="102" y="962"/>
                      </a:lnTo>
                      <a:lnTo>
                        <a:pt x="129" y="928"/>
                      </a:lnTo>
                      <a:lnTo>
                        <a:pt x="161" y="905"/>
                      </a:lnTo>
                      <a:lnTo>
                        <a:pt x="188" y="876"/>
                      </a:lnTo>
                      <a:lnTo>
                        <a:pt x="194" y="853"/>
                      </a:lnTo>
                      <a:lnTo>
                        <a:pt x="178" y="825"/>
                      </a:lnTo>
                      <a:lnTo>
                        <a:pt x="161" y="808"/>
                      </a:lnTo>
                      <a:lnTo>
                        <a:pt x="150" y="739"/>
                      </a:lnTo>
                      <a:lnTo>
                        <a:pt x="161" y="595"/>
                      </a:lnTo>
                      <a:lnTo>
                        <a:pt x="199" y="429"/>
                      </a:lnTo>
                      <a:lnTo>
                        <a:pt x="236" y="297"/>
                      </a:lnTo>
                      <a:lnTo>
                        <a:pt x="248" y="137"/>
                      </a:lnTo>
                      <a:lnTo>
                        <a:pt x="236" y="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2" name="Freeform 16"/>
                <p:cNvSpPr>
                  <a:spLocks/>
                </p:cNvSpPr>
                <p:nvPr/>
              </p:nvSpPr>
              <p:spPr bwMode="auto">
                <a:xfrm>
                  <a:off x="453" y="1682"/>
                  <a:ext cx="203" cy="309"/>
                </a:xfrm>
                <a:custGeom>
                  <a:avLst/>
                  <a:gdLst/>
                  <a:ahLst/>
                  <a:cxnLst>
                    <a:cxn ang="0">
                      <a:pos x="133" y="137"/>
                    </a:cxn>
                    <a:cxn ang="0">
                      <a:pos x="123" y="45"/>
                    </a:cxn>
                    <a:cxn ang="0">
                      <a:pos x="75" y="0"/>
                    </a:cxn>
                    <a:cxn ang="0">
                      <a:pos x="5" y="6"/>
                    </a:cxn>
                    <a:cxn ang="0">
                      <a:pos x="0" y="45"/>
                    </a:cxn>
                    <a:cxn ang="0">
                      <a:pos x="5" y="132"/>
                    </a:cxn>
                    <a:cxn ang="0">
                      <a:pos x="42" y="263"/>
                    </a:cxn>
                    <a:cxn ang="0">
                      <a:pos x="70" y="360"/>
                    </a:cxn>
                    <a:cxn ang="0">
                      <a:pos x="102" y="492"/>
                    </a:cxn>
                    <a:cxn ang="0">
                      <a:pos x="112" y="606"/>
                    </a:cxn>
                    <a:cxn ang="0">
                      <a:pos x="112" y="698"/>
                    </a:cxn>
                    <a:cxn ang="0">
                      <a:pos x="96" y="767"/>
                    </a:cxn>
                    <a:cxn ang="0">
                      <a:pos x="80" y="790"/>
                    </a:cxn>
                    <a:cxn ang="0">
                      <a:pos x="80" y="812"/>
                    </a:cxn>
                    <a:cxn ang="0">
                      <a:pos x="102" y="847"/>
                    </a:cxn>
                    <a:cxn ang="0">
                      <a:pos x="139" y="859"/>
                    </a:cxn>
                    <a:cxn ang="0">
                      <a:pos x="198" y="859"/>
                    </a:cxn>
                    <a:cxn ang="0">
                      <a:pos x="305" y="887"/>
                    </a:cxn>
                    <a:cxn ang="0">
                      <a:pos x="337" y="928"/>
                    </a:cxn>
                    <a:cxn ang="0">
                      <a:pos x="386" y="904"/>
                    </a:cxn>
                    <a:cxn ang="0">
                      <a:pos x="407" y="847"/>
                    </a:cxn>
                    <a:cxn ang="0">
                      <a:pos x="386" y="825"/>
                    </a:cxn>
                    <a:cxn ang="0">
                      <a:pos x="295" y="812"/>
                    </a:cxn>
                    <a:cxn ang="0">
                      <a:pos x="193" y="812"/>
                    </a:cxn>
                    <a:cxn ang="0">
                      <a:pos x="149" y="807"/>
                    </a:cxn>
                    <a:cxn ang="0">
                      <a:pos x="139" y="773"/>
                    </a:cxn>
                    <a:cxn ang="0">
                      <a:pos x="149" y="709"/>
                    </a:cxn>
                    <a:cxn ang="0">
                      <a:pos x="156" y="600"/>
                    </a:cxn>
                    <a:cxn ang="0">
                      <a:pos x="144" y="480"/>
                    </a:cxn>
                    <a:cxn ang="0">
                      <a:pos x="128" y="321"/>
                    </a:cxn>
                    <a:cxn ang="0">
                      <a:pos x="133" y="182"/>
                    </a:cxn>
                    <a:cxn ang="0">
                      <a:pos x="133" y="137"/>
                    </a:cxn>
                  </a:cxnLst>
                  <a:rect l="0" t="0" r="r" b="b"/>
                  <a:pathLst>
                    <a:path w="407" h="928">
                      <a:moveTo>
                        <a:pt x="133" y="137"/>
                      </a:moveTo>
                      <a:lnTo>
                        <a:pt x="123" y="45"/>
                      </a:lnTo>
                      <a:lnTo>
                        <a:pt x="75" y="0"/>
                      </a:lnTo>
                      <a:lnTo>
                        <a:pt x="5" y="6"/>
                      </a:lnTo>
                      <a:lnTo>
                        <a:pt x="0" y="45"/>
                      </a:lnTo>
                      <a:lnTo>
                        <a:pt x="5" y="132"/>
                      </a:lnTo>
                      <a:lnTo>
                        <a:pt x="42" y="263"/>
                      </a:lnTo>
                      <a:lnTo>
                        <a:pt x="70" y="360"/>
                      </a:lnTo>
                      <a:lnTo>
                        <a:pt x="102" y="492"/>
                      </a:lnTo>
                      <a:lnTo>
                        <a:pt x="112" y="606"/>
                      </a:lnTo>
                      <a:lnTo>
                        <a:pt x="112" y="698"/>
                      </a:lnTo>
                      <a:lnTo>
                        <a:pt x="96" y="767"/>
                      </a:lnTo>
                      <a:lnTo>
                        <a:pt x="80" y="790"/>
                      </a:lnTo>
                      <a:lnTo>
                        <a:pt x="80" y="812"/>
                      </a:lnTo>
                      <a:lnTo>
                        <a:pt x="102" y="847"/>
                      </a:lnTo>
                      <a:lnTo>
                        <a:pt x="139" y="859"/>
                      </a:lnTo>
                      <a:lnTo>
                        <a:pt x="198" y="859"/>
                      </a:lnTo>
                      <a:lnTo>
                        <a:pt x="305" y="887"/>
                      </a:lnTo>
                      <a:lnTo>
                        <a:pt x="337" y="928"/>
                      </a:lnTo>
                      <a:lnTo>
                        <a:pt x="386" y="904"/>
                      </a:lnTo>
                      <a:lnTo>
                        <a:pt x="407" y="847"/>
                      </a:lnTo>
                      <a:lnTo>
                        <a:pt x="386" y="825"/>
                      </a:lnTo>
                      <a:lnTo>
                        <a:pt x="295" y="812"/>
                      </a:lnTo>
                      <a:lnTo>
                        <a:pt x="193" y="812"/>
                      </a:lnTo>
                      <a:lnTo>
                        <a:pt x="149" y="807"/>
                      </a:lnTo>
                      <a:lnTo>
                        <a:pt x="139" y="773"/>
                      </a:lnTo>
                      <a:lnTo>
                        <a:pt x="149" y="709"/>
                      </a:lnTo>
                      <a:lnTo>
                        <a:pt x="156" y="600"/>
                      </a:lnTo>
                      <a:lnTo>
                        <a:pt x="144" y="480"/>
                      </a:lnTo>
                      <a:lnTo>
                        <a:pt x="128" y="321"/>
                      </a:lnTo>
                      <a:lnTo>
                        <a:pt x="133" y="182"/>
                      </a:lnTo>
                      <a:lnTo>
                        <a:pt x="133" y="1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1500166" y="2857496"/>
            <a:ext cx="3000396" cy="37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 Base?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Tx/>
              <a:tabLst/>
              <a:defRPr/>
            </a:pPr>
            <a:r>
              <a:rPr lang="pt-BR" sz="3200" dirty="0">
                <a:solidFill>
                  <a:srgbClr val="FFC000"/>
                </a:solidFill>
              </a:rPr>
              <a:t>Minha Parte?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Tx/>
              <a:tabLst/>
              <a:defRPr/>
            </a:pPr>
            <a:r>
              <a:rPr lang="pt-BR" sz="3200" dirty="0">
                <a:solidFill>
                  <a:srgbClr val="FFC000"/>
                </a:solidFill>
              </a:rPr>
              <a:t>Como Sabemos?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IGREJA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Comunidade que confessa a Jesus Cristo como Senhor.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A missão da igreja é continuar a obra redentora de Cristo.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714612" y="1428736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714480" y="1357298"/>
            <a:ext cx="1071570" cy="1428760"/>
            <a:chOff x="142844" y="1285860"/>
            <a:chExt cx="1143000" cy="1524000"/>
          </a:xfrm>
        </p:grpSpPr>
        <p:grpSp>
          <p:nvGrpSpPr>
            <p:cNvPr id="20" name="Group 84"/>
            <p:cNvGrpSpPr/>
            <p:nvPr/>
          </p:nvGrpSpPr>
          <p:grpSpPr>
            <a:xfrm>
              <a:off x="142844" y="1285860"/>
              <a:ext cx="1143000" cy="1524000"/>
              <a:chOff x="142844" y="1285860"/>
              <a:chExt cx="1143000" cy="1524000"/>
            </a:xfrm>
          </p:grpSpPr>
          <p:sp>
            <p:nvSpPr>
              <p:cNvPr id="75" name="Line 10"/>
              <p:cNvSpPr>
                <a:spLocks noChangeShapeType="1"/>
              </p:cNvSpPr>
              <p:nvPr/>
            </p:nvSpPr>
            <p:spPr bwMode="auto">
              <a:xfrm>
                <a:off x="142844" y="2803062"/>
                <a:ext cx="114300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76" name="Line 11"/>
              <p:cNvSpPr>
                <a:spLocks noChangeShapeType="1"/>
              </p:cNvSpPr>
              <p:nvPr/>
            </p:nvSpPr>
            <p:spPr bwMode="auto">
              <a:xfrm flipH="1">
                <a:off x="1282741" y="1801331"/>
                <a:ext cx="0" cy="100852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142844" y="1801331"/>
                <a:ext cx="0" cy="100852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>
                <a:off x="142844" y="1285860"/>
                <a:ext cx="574750" cy="521367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79" name="Line 14"/>
              <p:cNvSpPr>
                <a:spLocks noChangeShapeType="1"/>
              </p:cNvSpPr>
              <p:nvPr/>
            </p:nvSpPr>
            <p:spPr bwMode="auto">
              <a:xfrm>
                <a:off x="711093" y="1285860"/>
                <a:ext cx="574751" cy="52136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</p:grp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711093" y="1375507"/>
              <a:ext cx="0" cy="358588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612267" y="1487566"/>
              <a:ext cx="19765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147638" y="1793875"/>
              <a:ext cx="1119187" cy="1006475"/>
              <a:chOff x="93" y="1130"/>
              <a:chExt cx="705" cy="634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3" y="1130"/>
                <a:ext cx="705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5" name="Group 15"/>
              <p:cNvGrpSpPr>
                <a:grpSpLocks/>
              </p:cNvGrpSpPr>
              <p:nvPr/>
            </p:nvGrpSpPr>
            <p:grpSpPr bwMode="auto">
              <a:xfrm>
                <a:off x="295" y="1314"/>
                <a:ext cx="182" cy="441"/>
                <a:chOff x="295" y="1314"/>
                <a:chExt cx="182" cy="441"/>
              </a:xfrm>
            </p:grpSpPr>
            <p:grpSp>
              <p:nvGrpSpPr>
                <p:cNvPr id="65" name="Group 9"/>
                <p:cNvGrpSpPr>
                  <a:grpSpLocks/>
                </p:cNvGrpSpPr>
                <p:nvPr/>
              </p:nvGrpSpPr>
              <p:grpSpPr bwMode="auto">
                <a:xfrm>
                  <a:off x="305" y="1314"/>
                  <a:ext cx="172" cy="441"/>
                  <a:chOff x="305" y="1314"/>
                  <a:chExt cx="172" cy="441"/>
                </a:xfrm>
              </p:grpSpPr>
              <p:sp>
                <p:nvSpPr>
                  <p:cNvPr id="71" name="Freeform 5"/>
                  <p:cNvSpPr>
                    <a:spLocks/>
                  </p:cNvSpPr>
                  <p:nvPr/>
                </p:nvSpPr>
                <p:spPr bwMode="auto">
                  <a:xfrm>
                    <a:off x="340" y="1415"/>
                    <a:ext cx="93" cy="150"/>
                  </a:xfrm>
                  <a:custGeom>
                    <a:avLst/>
                    <a:gdLst/>
                    <a:ahLst/>
                    <a:cxnLst>
                      <a:cxn ang="0">
                        <a:pos x="31" y="12"/>
                      </a:cxn>
                      <a:cxn ang="0">
                        <a:pos x="55" y="1"/>
                      </a:cxn>
                      <a:cxn ang="0">
                        <a:pos x="86" y="0"/>
                      </a:cxn>
                      <a:cxn ang="0">
                        <a:pos x="115" y="9"/>
                      </a:cxn>
                      <a:cxn ang="0">
                        <a:pos x="146" y="30"/>
                      </a:cxn>
                      <a:cxn ang="0">
                        <a:pos x="173" y="69"/>
                      </a:cxn>
                      <a:cxn ang="0">
                        <a:pos x="204" y="112"/>
                      </a:cxn>
                      <a:cxn ang="0">
                        <a:pos x="235" y="169"/>
                      </a:cxn>
                      <a:cxn ang="0">
                        <a:pos x="261" y="243"/>
                      </a:cxn>
                      <a:cxn ang="0">
                        <a:pos x="273" y="300"/>
                      </a:cxn>
                      <a:cxn ang="0">
                        <a:pos x="278" y="348"/>
                      </a:cxn>
                      <a:cxn ang="0">
                        <a:pos x="269" y="392"/>
                      </a:cxn>
                      <a:cxn ang="0">
                        <a:pos x="255" y="421"/>
                      </a:cxn>
                      <a:cxn ang="0">
                        <a:pos x="232" y="441"/>
                      </a:cxn>
                      <a:cxn ang="0">
                        <a:pos x="199" y="450"/>
                      </a:cxn>
                      <a:cxn ang="0">
                        <a:pos x="160" y="450"/>
                      </a:cxn>
                      <a:cxn ang="0">
                        <a:pos x="124" y="442"/>
                      </a:cxn>
                      <a:cxn ang="0">
                        <a:pos x="101" y="424"/>
                      </a:cxn>
                      <a:cxn ang="0">
                        <a:pos x="79" y="387"/>
                      </a:cxn>
                      <a:cxn ang="0">
                        <a:pos x="72" y="352"/>
                      </a:cxn>
                      <a:cxn ang="0">
                        <a:pos x="71" y="311"/>
                      </a:cxn>
                      <a:cxn ang="0">
                        <a:pos x="72" y="274"/>
                      </a:cxn>
                      <a:cxn ang="0">
                        <a:pos x="69" y="236"/>
                      </a:cxn>
                      <a:cxn ang="0">
                        <a:pos x="62" y="203"/>
                      </a:cxn>
                      <a:cxn ang="0">
                        <a:pos x="46" y="173"/>
                      </a:cxn>
                      <a:cxn ang="0">
                        <a:pos x="22" y="142"/>
                      </a:cxn>
                      <a:cxn ang="0">
                        <a:pos x="7" y="116"/>
                      </a:cxn>
                      <a:cxn ang="0">
                        <a:pos x="0" y="80"/>
                      </a:cxn>
                      <a:cxn ang="0">
                        <a:pos x="3" y="47"/>
                      </a:cxn>
                      <a:cxn ang="0">
                        <a:pos x="16" y="23"/>
                      </a:cxn>
                      <a:cxn ang="0">
                        <a:pos x="31" y="12"/>
                      </a:cxn>
                    </a:cxnLst>
                    <a:rect l="0" t="0" r="r" b="b"/>
                    <a:pathLst>
                      <a:path w="278" h="450">
                        <a:moveTo>
                          <a:pt x="31" y="12"/>
                        </a:moveTo>
                        <a:lnTo>
                          <a:pt x="55" y="1"/>
                        </a:lnTo>
                        <a:lnTo>
                          <a:pt x="86" y="0"/>
                        </a:lnTo>
                        <a:lnTo>
                          <a:pt x="115" y="9"/>
                        </a:lnTo>
                        <a:lnTo>
                          <a:pt x="146" y="30"/>
                        </a:lnTo>
                        <a:lnTo>
                          <a:pt x="173" y="69"/>
                        </a:lnTo>
                        <a:lnTo>
                          <a:pt x="204" y="112"/>
                        </a:lnTo>
                        <a:lnTo>
                          <a:pt x="235" y="169"/>
                        </a:lnTo>
                        <a:lnTo>
                          <a:pt x="261" y="243"/>
                        </a:lnTo>
                        <a:lnTo>
                          <a:pt x="273" y="300"/>
                        </a:lnTo>
                        <a:lnTo>
                          <a:pt x="278" y="348"/>
                        </a:lnTo>
                        <a:lnTo>
                          <a:pt x="269" y="392"/>
                        </a:lnTo>
                        <a:lnTo>
                          <a:pt x="255" y="421"/>
                        </a:lnTo>
                        <a:lnTo>
                          <a:pt x="232" y="441"/>
                        </a:lnTo>
                        <a:lnTo>
                          <a:pt x="199" y="450"/>
                        </a:lnTo>
                        <a:lnTo>
                          <a:pt x="160" y="450"/>
                        </a:lnTo>
                        <a:lnTo>
                          <a:pt x="124" y="442"/>
                        </a:lnTo>
                        <a:lnTo>
                          <a:pt x="101" y="424"/>
                        </a:lnTo>
                        <a:lnTo>
                          <a:pt x="79" y="387"/>
                        </a:lnTo>
                        <a:lnTo>
                          <a:pt x="72" y="352"/>
                        </a:lnTo>
                        <a:lnTo>
                          <a:pt x="71" y="311"/>
                        </a:lnTo>
                        <a:lnTo>
                          <a:pt x="72" y="274"/>
                        </a:lnTo>
                        <a:lnTo>
                          <a:pt x="69" y="236"/>
                        </a:lnTo>
                        <a:lnTo>
                          <a:pt x="62" y="203"/>
                        </a:lnTo>
                        <a:lnTo>
                          <a:pt x="46" y="173"/>
                        </a:lnTo>
                        <a:lnTo>
                          <a:pt x="22" y="142"/>
                        </a:lnTo>
                        <a:lnTo>
                          <a:pt x="7" y="116"/>
                        </a:lnTo>
                        <a:lnTo>
                          <a:pt x="0" y="80"/>
                        </a:lnTo>
                        <a:lnTo>
                          <a:pt x="3" y="47"/>
                        </a:lnTo>
                        <a:lnTo>
                          <a:pt x="16" y="23"/>
                        </a:lnTo>
                        <a:lnTo>
                          <a:pt x="31" y="1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6"/>
                  <p:cNvSpPr>
                    <a:spLocks/>
                  </p:cNvSpPr>
                  <p:nvPr/>
                </p:nvSpPr>
                <p:spPr bwMode="auto">
                  <a:xfrm>
                    <a:off x="305" y="1314"/>
                    <a:ext cx="80" cy="94"/>
                  </a:xfrm>
                  <a:custGeom>
                    <a:avLst/>
                    <a:gdLst/>
                    <a:ahLst/>
                    <a:cxnLst>
                      <a:cxn ang="0">
                        <a:pos x="169" y="80"/>
                      </a:cxn>
                      <a:cxn ang="0">
                        <a:pos x="144" y="47"/>
                      </a:cxn>
                      <a:cxn ang="0">
                        <a:pos x="113" y="25"/>
                      </a:cxn>
                      <a:cxn ang="0">
                        <a:pos x="92" y="15"/>
                      </a:cxn>
                      <a:cxn ang="0">
                        <a:pos x="70" y="15"/>
                      </a:cxn>
                      <a:cxn ang="0">
                        <a:pos x="44" y="24"/>
                      </a:cxn>
                      <a:cxn ang="0">
                        <a:pos x="23" y="44"/>
                      </a:cxn>
                      <a:cxn ang="0">
                        <a:pos x="9" y="71"/>
                      </a:cxn>
                      <a:cxn ang="0">
                        <a:pos x="0" y="113"/>
                      </a:cxn>
                      <a:cxn ang="0">
                        <a:pos x="10" y="170"/>
                      </a:cxn>
                      <a:cxn ang="0">
                        <a:pos x="24" y="202"/>
                      </a:cxn>
                      <a:cxn ang="0">
                        <a:pos x="43" y="228"/>
                      </a:cxn>
                      <a:cxn ang="0">
                        <a:pos x="70" y="257"/>
                      </a:cxn>
                      <a:cxn ang="0">
                        <a:pos x="103" y="274"/>
                      </a:cxn>
                      <a:cxn ang="0">
                        <a:pos x="130" y="281"/>
                      </a:cxn>
                      <a:cxn ang="0">
                        <a:pos x="158" y="275"/>
                      </a:cxn>
                      <a:cxn ang="0">
                        <a:pos x="179" y="260"/>
                      </a:cxn>
                      <a:cxn ang="0">
                        <a:pos x="193" y="245"/>
                      </a:cxn>
                      <a:cxn ang="0">
                        <a:pos x="203" y="211"/>
                      </a:cxn>
                      <a:cxn ang="0">
                        <a:pos x="201" y="183"/>
                      </a:cxn>
                      <a:cxn ang="0">
                        <a:pos x="196" y="145"/>
                      </a:cxn>
                      <a:cxn ang="0">
                        <a:pos x="186" y="113"/>
                      </a:cxn>
                      <a:cxn ang="0">
                        <a:pos x="193" y="87"/>
                      </a:cxn>
                      <a:cxn ang="0">
                        <a:pos x="230" y="54"/>
                      </a:cxn>
                      <a:cxn ang="0">
                        <a:pos x="240" y="31"/>
                      </a:cxn>
                      <a:cxn ang="0">
                        <a:pos x="237" y="10"/>
                      </a:cxn>
                      <a:cxn ang="0">
                        <a:pos x="216" y="0"/>
                      </a:cxn>
                      <a:cxn ang="0">
                        <a:pos x="193" y="14"/>
                      </a:cxn>
                      <a:cxn ang="0">
                        <a:pos x="186" y="51"/>
                      </a:cxn>
                      <a:cxn ang="0">
                        <a:pos x="169" y="80"/>
                      </a:cxn>
                    </a:cxnLst>
                    <a:rect l="0" t="0" r="r" b="b"/>
                    <a:pathLst>
                      <a:path w="240" h="281">
                        <a:moveTo>
                          <a:pt x="169" y="80"/>
                        </a:moveTo>
                        <a:lnTo>
                          <a:pt x="144" y="47"/>
                        </a:lnTo>
                        <a:lnTo>
                          <a:pt x="113" y="25"/>
                        </a:lnTo>
                        <a:lnTo>
                          <a:pt x="92" y="15"/>
                        </a:lnTo>
                        <a:lnTo>
                          <a:pt x="70" y="15"/>
                        </a:lnTo>
                        <a:lnTo>
                          <a:pt x="44" y="24"/>
                        </a:lnTo>
                        <a:lnTo>
                          <a:pt x="23" y="44"/>
                        </a:lnTo>
                        <a:lnTo>
                          <a:pt x="9" y="71"/>
                        </a:lnTo>
                        <a:lnTo>
                          <a:pt x="0" y="113"/>
                        </a:lnTo>
                        <a:lnTo>
                          <a:pt x="10" y="170"/>
                        </a:lnTo>
                        <a:lnTo>
                          <a:pt x="24" y="202"/>
                        </a:lnTo>
                        <a:lnTo>
                          <a:pt x="43" y="228"/>
                        </a:lnTo>
                        <a:lnTo>
                          <a:pt x="70" y="257"/>
                        </a:lnTo>
                        <a:lnTo>
                          <a:pt x="103" y="274"/>
                        </a:lnTo>
                        <a:lnTo>
                          <a:pt x="130" y="281"/>
                        </a:lnTo>
                        <a:lnTo>
                          <a:pt x="158" y="275"/>
                        </a:lnTo>
                        <a:lnTo>
                          <a:pt x="179" y="260"/>
                        </a:lnTo>
                        <a:lnTo>
                          <a:pt x="193" y="245"/>
                        </a:lnTo>
                        <a:lnTo>
                          <a:pt x="203" y="211"/>
                        </a:lnTo>
                        <a:lnTo>
                          <a:pt x="201" y="183"/>
                        </a:lnTo>
                        <a:lnTo>
                          <a:pt x="196" y="145"/>
                        </a:lnTo>
                        <a:lnTo>
                          <a:pt x="186" y="113"/>
                        </a:lnTo>
                        <a:lnTo>
                          <a:pt x="193" y="87"/>
                        </a:lnTo>
                        <a:lnTo>
                          <a:pt x="230" y="54"/>
                        </a:lnTo>
                        <a:lnTo>
                          <a:pt x="240" y="31"/>
                        </a:lnTo>
                        <a:lnTo>
                          <a:pt x="237" y="10"/>
                        </a:lnTo>
                        <a:lnTo>
                          <a:pt x="216" y="0"/>
                        </a:lnTo>
                        <a:lnTo>
                          <a:pt x="193" y="14"/>
                        </a:lnTo>
                        <a:lnTo>
                          <a:pt x="186" y="51"/>
                        </a:lnTo>
                        <a:lnTo>
                          <a:pt x="169" y="8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7"/>
                  <p:cNvSpPr>
                    <a:spLocks/>
                  </p:cNvSpPr>
                  <p:nvPr/>
                </p:nvSpPr>
                <p:spPr bwMode="auto">
                  <a:xfrm>
                    <a:off x="403" y="1527"/>
                    <a:ext cx="74" cy="216"/>
                  </a:xfrm>
                  <a:custGeom>
                    <a:avLst/>
                    <a:gdLst/>
                    <a:ahLst/>
                    <a:cxnLst>
                      <a:cxn ang="0">
                        <a:pos x="45" y="10"/>
                      </a:cxn>
                      <a:cxn ang="0">
                        <a:pos x="76" y="32"/>
                      </a:cxn>
                      <a:cxn ang="0">
                        <a:pos x="96" y="66"/>
                      </a:cxn>
                      <a:cxn ang="0">
                        <a:pos x="116" y="113"/>
                      </a:cxn>
                      <a:cxn ang="0">
                        <a:pos x="136" y="166"/>
                      </a:cxn>
                      <a:cxn ang="0">
                        <a:pos x="145" y="213"/>
                      </a:cxn>
                      <a:cxn ang="0">
                        <a:pos x="145" y="261"/>
                      </a:cxn>
                      <a:cxn ang="0">
                        <a:pos x="139" y="310"/>
                      </a:cxn>
                      <a:cxn ang="0">
                        <a:pos x="130" y="355"/>
                      </a:cxn>
                      <a:cxn ang="0">
                        <a:pos x="106" y="409"/>
                      </a:cxn>
                      <a:cxn ang="0">
                        <a:pos x="96" y="454"/>
                      </a:cxn>
                      <a:cxn ang="0">
                        <a:pos x="83" y="507"/>
                      </a:cxn>
                      <a:cxn ang="0">
                        <a:pos x="79" y="539"/>
                      </a:cxn>
                      <a:cxn ang="0">
                        <a:pos x="84" y="554"/>
                      </a:cxn>
                      <a:cxn ang="0">
                        <a:pos x="98" y="567"/>
                      </a:cxn>
                      <a:cxn ang="0">
                        <a:pos x="136" y="576"/>
                      </a:cxn>
                      <a:cxn ang="0">
                        <a:pos x="205" y="597"/>
                      </a:cxn>
                      <a:cxn ang="0">
                        <a:pos x="221" y="608"/>
                      </a:cxn>
                      <a:cxn ang="0">
                        <a:pos x="219" y="619"/>
                      </a:cxn>
                      <a:cxn ang="0">
                        <a:pos x="211" y="629"/>
                      </a:cxn>
                      <a:cxn ang="0">
                        <a:pos x="175" y="648"/>
                      </a:cxn>
                      <a:cxn ang="0">
                        <a:pos x="151" y="642"/>
                      </a:cxn>
                      <a:cxn ang="0">
                        <a:pos x="130" y="622"/>
                      </a:cxn>
                      <a:cxn ang="0">
                        <a:pos x="98" y="601"/>
                      </a:cxn>
                      <a:cxn ang="0">
                        <a:pos x="59" y="597"/>
                      </a:cxn>
                      <a:cxn ang="0">
                        <a:pos x="39" y="590"/>
                      </a:cxn>
                      <a:cxn ang="0">
                        <a:pos x="33" y="572"/>
                      </a:cxn>
                      <a:cxn ang="0">
                        <a:pos x="33" y="548"/>
                      </a:cxn>
                      <a:cxn ang="0">
                        <a:pos x="45" y="511"/>
                      </a:cxn>
                      <a:cxn ang="0">
                        <a:pos x="59" y="466"/>
                      </a:cxn>
                      <a:cxn ang="0">
                        <a:pos x="72" y="417"/>
                      </a:cxn>
                      <a:cxn ang="0">
                        <a:pos x="86" y="357"/>
                      </a:cxn>
                      <a:cxn ang="0">
                        <a:pos x="92" y="310"/>
                      </a:cxn>
                      <a:cxn ang="0">
                        <a:pos x="89" y="263"/>
                      </a:cxn>
                      <a:cxn ang="0">
                        <a:pos x="79" y="214"/>
                      </a:cxn>
                      <a:cxn ang="0">
                        <a:pos x="60" y="162"/>
                      </a:cxn>
                      <a:cxn ang="0">
                        <a:pos x="33" y="115"/>
                      </a:cxn>
                      <a:cxn ang="0">
                        <a:pos x="7" y="79"/>
                      </a:cxn>
                      <a:cxn ang="0">
                        <a:pos x="0" y="40"/>
                      </a:cxn>
                      <a:cxn ang="0">
                        <a:pos x="6" y="15"/>
                      </a:cxn>
                      <a:cxn ang="0">
                        <a:pos x="21" y="0"/>
                      </a:cxn>
                      <a:cxn ang="0">
                        <a:pos x="45" y="10"/>
                      </a:cxn>
                    </a:cxnLst>
                    <a:rect l="0" t="0" r="r" b="b"/>
                    <a:pathLst>
                      <a:path w="221" h="648">
                        <a:moveTo>
                          <a:pt x="45" y="10"/>
                        </a:moveTo>
                        <a:lnTo>
                          <a:pt x="76" y="32"/>
                        </a:lnTo>
                        <a:lnTo>
                          <a:pt x="96" y="66"/>
                        </a:lnTo>
                        <a:lnTo>
                          <a:pt x="116" y="113"/>
                        </a:lnTo>
                        <a:lnTo>
                          <a:pt x="136" y="166"/>
                        </a:lnTo>
                        <a:lnTo>
                          <a:pt x="145" y="213"/>
                        </a:lnTo>
                        <a:lnTo>
                          <a:pt x="145" y="261"/>
                        </a:lnTo>
                        <a:lnTo>
                          <a:pt x="139" y="310"/>
                        </a:lnTo>
                        <a:lnTo>
                          <a:pt x="130" y="355"/>
                        </a:lnTo>
                        <a:lnTo>
                          <a:pt x="106" y="409"/>
                        </a:lnTo>
                        <a:lnTo>
                          <a:pt x="96" y="454"/>
                        </a:lnTo>
                        <a:lnTo>
                          <a:pt x="83" y="507"/>
                        </a:lnTo>
                        <a:lnTo>
                          <a:pt x="79" y="539"/>
                        </a:lnTo>
                        <a:lnTo>
                          <a:pt x="84" y="554"/>
                        </a:lnTo>
                        <a:lnTo>
                          <a:pt x="98" y="567"/>
                        </a:lnTo>
                        <a:lnTo>
                          <a:pt x="136" y="576"/>
                        </a:lnTo>
                        <a:lnTo>
                          <a:pt x="205" y="597"/>
                        </a:lnTo>
                        <a:lnTo>
                          <a:pt x="221" y="608"/>
                        </a:lnTo>
                        <a:lnTo>
                          <a:pt x="219" y="619"/>
                        </a:lnTo>
                        <a:lnTo>
                          <a:pt x="211" y="629"/>
                        </a:lnTo>
                        <a:lnTo>
                          <a:pt x="175" y="648"/>
                        </a:lnTo>
                        <a:lnTo>
                          <a:pt x="151" y="642"/>
                        </a:lnTo>
                        <a:lnTo>
                          <a:pt x="130" y="622"/>
                        </a:lnTo>
                        <a:lnTo>
                          <a:pt x="98" y="601"/>
                        </a:lnTo>
                        <a:lnTo>
                          <a:pt x="59" y="597"/>
                        </a:lnTo>
                        <a:lnTo>
                          <a:pt x="39" y="590"/>
                        </a:lnTo>
                        <a:lnTo>
                          <a:pt x="33" y="572"/>
                        </a:lnTo>
                        <a:lnTo>
                          <a:pt x="33" y="548"/>
                        </a:lnTo>
                        <a:lnTo>
                          <a:pt x="45" y="511"/>
                        </a:lnTo>
                        <a:lnTo>
                          <a:pt x="59" y="466"/>
                        </a:lnTo>
                        <a:lnTo>
                          <a:pt x="72" y="417"/>
                        </a:lnTo>
                        <a:lnTo>
                          <a:pt x="86" y="357"/>
                        </a:lnTo>
                        <a:lnTo>
                          <a:pt x="92" y="310"/>
                        </a:lnTo>
                        <a:lnTo>
                          <a:pt x="89" y="263"/>
                        </a:lnTo>
                        <a:lnTo>
                          <a:pt x="79" y="214"/>
                        </a:lnTo>
                        <a:lnTo>
                          <a:pt x="60" y="162"/>
                        </a:lnTo>
                        <a:lnTo>
                          <a:pt x="33" y="115"/>
                        </a:lnTo>
                        <a:lnTo>
                          <a:pt x="7" y="79"/>
                        </a:lnTo>
                        <a:lnTo>
                          <a:pt x="0" y="40"/>
                        </a:lnTo>
                        <a:lnTo>
                          <a:pt x="6" y="15"/>
                        </a:lnTo>
                        <a:lnTo>
                          <a:pt x="21" y="0"/>
                        </a:lnTo>
                        <a:lnTo>
                          <a:pt x="45" y="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8"/>
                  <p:cNvSpPr>
                    <a:spLocks/>
                  </p:cNvSpPr>
                  <p:nvPr/>
                </p:nvSpPr>
                <p:spPr bwMode="auto">
                  <a:xfrm>
                    <a:off x="365" y="1535"/>
                    <a:ext cx="41" cy="220"/>
                  </a:xfrm>
                  <a:custGeom>
                    <a:avLst/>
                    <a:gdLst/>
                    <a:ahLst/>
                    <a:cxnLst>
                      <a:cxn ang="0">
                        <a:pos x="39" y="67"/>
                      </a:cxn>
                      <a:cxn ang="0">
                        <a:pos x="48" y="20"/>
                      </a:cxn>
                      <a:cxn ang="0">
                        <a:pos x="62" y="4"/>
                      </a:cxn>
                      <a:cxn ang="0">
                        <a:pos x="85" y="0"/>
                      </a:cxn>
                      <a:cxn ang="0">
                        <a:pos x="107" y="7"/>
                      </a:cxn>
                      <a:cxn ang="0">
                        <a:pos x="122" y="34"/>
                      </a:cxn>
                      <a:cxn ang="0">
                        <a:pos x="119" y="76"/>
                      </a:cxn>
                      <a:cxn ang="0">
                        <a:pos x="104" y="123"/>
                      </a:cxn>
                      <a:cxn ang="0">
                        <a:pos x="83" y="194"/>
                      </a:cxn>
                      <a:cxn ang="0">
                        <a:pos x="66" y="262"/>
                      </a:cxn>
                      <a:cxn ang="0">
                        <a:pos x="64" y="315"/>
                      </a:cxn>
                      <a:cxn ang="0">
                        <a:pos x="71" y="367"/>
                      </a:cxn>
                      <a:cxn ang="0">
                        <a:pos x="87" y="410"/>
                      </a:cxn>
                      <a:cxn ang="0">
                        <a:pos x="104" y="461"/>
                      </a:cxn>
                      <a:cxn ang="0">
                        <a:pos x="121" y="514"/>
                      </a:cxn>
                      <a:cxn ang="0">
                        <a:pos x="123" y="529"/>
                      </a:cxn>
                      <a:cxn ang="0">
                        <a:pos x="121" y="547"/>
                      </a:cxn>
                      <a:cxn ang="0">
                        <a:pos x="111" y="561"/>
                      </a:cxn>
                      <a:cxn ang="0">
                        <a:pos x="87" y="584"/>
                      </a:cxn>
                      <a:cxn ang="0">
                        <a:pos x="68" y="624"/>
                      </a:cxn>
                      <a:cxn ang="0">
                        <a:pos x="61" y="654"/>
                      </a:cxn>
                      <a:cxn ang="0">
                        <a:pos x="48" y="660"/>
                      </a:cxn>
                      <a:cxn ang="0">
                        <a:pos x="28" y="652"/>
                      </a:cxn>
                      <a:cxn ang="0">
                        <a:pos x="0" y="624"/>
                      </a:cxn>
                      <a:cxn ang="0">
                        <a:pos x="2" y="607"/>
                      </a:cxn>
                      <a:cxn ang="0">
                        <a:pos x="15" y="592"/>
                      </a:cxn>
                      <a:cxn ang="0">
                        <a:pos x="42" y="566"/>
                      </a:cxn>
                      <a:cxn ang="0">
                        <a:pos x="71" y="545"/>
                      </a:cxn>
                      <a:cxn ang="0">
                        <a:pos x="81" y="521"/>
                      </a:cxn>
                      <a:cxn ang="0">
                        <a:pos x="84" y="489"/>
                      </a:cxn>
                      <a:cxn ang="0">
                        <a:pos x="71" y="451"/>
                      </a:cxn>
                      <a:cxn ang="0">
                        <a:pos x="45" y="406"/>
                      </a:cxn>
                      <a:cxn ang="0">
                        <a:pos x="25" y="359"/>
                      </a:cxn>
                      <a:cxn ang="0">
                        <a:pos x="13" y="319"/>
                      </a:cxn>
                      <a:cxn ang="0">
                        <a:pos x="9" y="279"/>
                      </a:cxn>
                      <a:cxn ang="0">
                        <a:pos x="15" y="219"/>
                      </a:cxn>
                      <a:cxn ang="0">
                        <a:pos x="23" y="161"/>
                      </a:cxn>
                      <a:cxn ang="0">
                        <a:pos x="30" y="96"/>
                      </a:cxn>
                      <a:cxn ang="0">
                        <a:pos x="39" y="67"/>
                      </a:cxn>
                    </a:cxnLst>
                    <a:rect l="0" t="0" r="r" b="b"/>
                    <a:pathLst>
                      <a:path w="123" h="660">
                        <a:moveTo>
                          <a:pt x="39" y="67"/>
                        </a:moveTo>
                        <a:lnTo>
                          <a:pt x="48" y="20"/>
                        </a:lnTo>
                        <a:lnTo>
                          <a:pt x="62" y="4"/>
                        </a:lnTo>
                        <a:lnTo>
                          <a:pt x="85" y="0"/>
                        </a:lnTo>
                        <a:lnTo>
                          <a:pt x="107" y="7"/>
                        </a:lnTo>
                        <a:lnTo>
                          <a:pt x="122" y="34"/>
                        </a:lnTo>
                        <a:lnTo>
                          <a:pt x="119" y="76"/>
                        </a:lnTo>
                        <a:lnTo>
                          <a:pt x="104" y="123"/>
                        </a:lnTo>
                        <a:lnTo>
                          <a:pt x="83" y="194"/>
                        </a:lnTo>
                        <a:lnTo>
                          <a:pt x="66" y="262"/>
                        </a:lnTo>
                        <a:lnTo>
                          <a:pt x="64" y="315"/>
                        </a:lnTo>
                        <a:lnTo>
                          <a:pt x="71" y="367"/>
                        </a:lnTo>
                        <a:lnTo>
                          <a:pt x="87" y="410"/>
                        </a:lnTo>
                        <a:lnTo>
                          <a:pt x="104" y="461"/>
                        </a:lnTo>
                        <a:lnTo>
                          <a:pt x="121" y="514"/>
                        </a:lnTo>
                        <a:lnTo>
                          <a:pt x="123" y="529"/>
                        </a:lnTo>
                        <a:lnTo>
                          <a:pt x="121" y="547"/>
                        </a:lnTo>
                        <a:lnTo>
                          <a:pt x="111" y="561"/>
                        </a:lnTo>
                        <a:lnTo>
                          <a:pt x="87" y="584"/>
                        </a:lnTo>
                        <a:lnTo>
                          <a:pt x="68" y="624"/>
                        </a:lnTo>
                        <a:lnTo>
                          <a:pt x="61" y="654"/>
                        </a:lnTo>
                        <a:lnTo>
                          <a:pt x="48" y="660"/>
                        </a:lnTo>
                        <a:lnTo>
                          <a:pt x="28" y="652"/>
                        </a:lnTo>
                        <a:lnTo>
                          <a:pt x="0" y="624"/>
                        </a:lnTo>
                        <a:lnTo>
                          <a:pt x="2" y="607"/>
                        </a:lnTo>
                        <a:lnTo>
                          <a:pt x="15" y="592"/>
                        </a:lnTo>
                        <a:lnTo>
                          <a:pt x="42" y="566"/>
                        </a:lnTo>
                        <a:lnTo>
                          <a:pt x="71" y="545"/>
                        </a:lnTo>
                        <a:lnTo>
                          <a:pt x="81" y="521"/>
                        </a:lnTo>
                        <a:lnTo>
                          <a:pt x="84" y="489"/>
                        </a:lnTo>
                        <a:lnTo>
                          <a:pt x="71" y="451"/>
                        </a:lnTo>
                        <a:lnTo>
                          <a:pt x="45" y="406"/>
                        </a:lnTo>
                        <a:lnTo>
                          <a:pt x="25" y="359"/>
                        </a:lnTo>
                        <a:lnTo>
                          <a:pt x="13" y="319"/>
                        </a:lnTo>
                        <a:lnTo>
                          <a:pt x="9" y="279"/>
                        </a:lnTo>
                        <a:lnTo>
                          <a:pt x="15" y="219"/>
                        </a:lnTo>
                        <a:lnTo>
                          <a:pt x="23" y="161"/>
                        </a:lnTo>
                        <a:lnTo>
                          <a:pt x="30" y="96"/>
                        </a:lnTo>
                        <a:lnTo>
                          <a:pt x="39" y="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" name="Group 12"/>
                <p:cNvGrpSpPr>
                  <a:grpSpLocks/>
                </p:cNvGrpSpPr>
                <p:nvPr/>
              </p:nvGrpSpPr>
              <p:grpSpPr bwMode="auto">
                <a:xfrm>
                  <a:off x="317" y="1440"/>
                  <a:ext cx="153" cy="162"/>
                  <a:chOff x="317" y="1440"/>
                  <a:chExt cx="153" cy="162"/>
                </a:xfrm>
              </p:grpSpPr>
              <p:sp>
                <p:nvSpPr>
                  <p:cNvPr id="69" name="Freeform 10"/>
                  <p:cNvSpPr>
                    <a:spLocks/>
                  </p:cNvSpPr>
                  <p:nvPr/>
                </p:nvSpPr>
                <p:spPr bwMode="auto">
                  <a:xfrm>
                    <a:off x="319" y="1446"/>
                    <a:ext cx="148" cy="153"/>
                  </a:xfrm>
                  <a:custGeom>
                    <a:avLst/>
                    <a:gdLst/>
                    <a:ahLst/>
                    <a:cxnLst>
                      <a:cxn ang="0">
                        <a:pos x="245" y="154"/>
                      </a:cxn>
                      <a:cxn ang="0">
                        <a:pos x="339" y="0"/>
                      </a:cxn>
                      <a:cxn ang="0">
                        <a:pos x="349" y="0"/>
                      </a:cxn>
                      <a:cxn ang="0">
                        <a:pos x="362" y="7"/>
                      </a:cxn>
                      <a:cxn ang="0">
                        <a:pos x="389" y="136"/>
                      </a:cxn>
                      <a:cxn ang="0">
                        <a:pos x="442" y="269"/>
                      </a:cxn>
                      <a:cxn ang="0">
                        <a:pos x="366" y="394"/>
                      </a:cxn>
                      <a:cxn ang="0">
                        <a:pos x="329" y="441"/>
                      </a:cxn>
                      <a:cxn ang="0">
                        <a:pos x="293" y="458"/>
                      </a:cxn>
                      <a:cxn ang="0">
                        <a:pos x="264" y="452"/>
                      </a:cxn>
                      <a:cxn ang="0">
                        <a:pos x="185" y="440"/>
                      </a:cxn>
                      <a:cxn ang="0">
                        <a:pos x="111" y="437"/>
                      </a:cxn>
                      <a:cxn ang="0">
                        <a:pos x="59" y="259"/>
                      </a:cxn>
                      <a:cxn ang="0">
                        <a:pos x="0" y="121"/>
                      </a:cxn>
                      <a:cxn ang="0">
                        <a:pos x="15" y="107"/>
                      </a:cxn>
                      <a:cxn ang="0">
                        <a:pos x="65" y="132"/>
                      </a:cxn>
                      <a:cxn ang="0">
                        <a:pos x="152" y="153"/>
                      </a:cxn>
                      <a:cxn ang="0">
                        <a:pos x="223" y="162"/>
                      </a:cxn>
                      <a:cxn ang="0">
                        <a:pos x="244" y="164"/>
                      </a:cxn>
                      <a:cxn ang="0">
                        <a:pos x="245" y="154"/>
                      </a:cxn>
                    </a:cxnLst>
                    <a:rect l="0" t="0" r="r" b="b"/>
                    <a:pathLst>
                      <a:path w="442" h="458">
                        <a:moveTo>
                          <a:pt x="245" y="154"/>
                        </a:moveTo>
                        <a:lnTo>
                          <a:pt x="339" y="0"/>
                        </a:lnTo>
                        <a:lnTo>
                          <a:pt x="349" y="0"/>
                        </a:lnTo>
                        <a:lnTo>
                          <a:pt x="362" y="7"/>
                        </a:lnTo>
                        <a:lnTo>
                          <a:pt x="389" y="136"/>
                        </a:lnTo>
                        <a:lnTo>
                          <a:pt x="442" y="269"/>
                        </a:lnTo>
                        <a:lnTo>
                          <a:pt x="366" y="394"/>
                        </a:lnTo>
                        <a:lnTo>
                          <a:pt x="329" y="441"/>
                        </a:lnTo>
                        <a:lnTo>
                          <a:pt x="293" y="458"/>
                        </a:lnTo>
                        <a:lnTo>
                          <a:pt x="264" y="452"/>
                        </a:lnTo>
                        <a:lnTo>
                          <a:pt x="185" y="440"/>
                        </a:lnTo>
                        <a:lnTo>
                          <a:pt x="111" y="437"/>
                        </a:lnTo>
                        <a:lnTo>
                          <a:pt x="59" y="259"/>
                        </a:lnTo>
                        <a:lnTo>
                          <a:pt x="0" y="121"/>
                        </a:lnTo>
                        <a:lnTo>
                          <a:pt x="15" y="107"/>
                        </a:lnTo>
                        <a:lnTo>
                          <a:pt x="65" y="132"/>
                        </a:lnTo>
                        <a:lnTo>
                          <a:pt x="152" y="153"/>
                        </a:lnTo>
                        <a:lnTo>
                          <a:pt x="223" y="162"/>
                        </a:lnTo>
                        <a:lnTo>
                          <a:pt x="244" y="164"/>
                        </a:lnTo>
                        <a:lnTo>
                          <a:pt x="245" y="154"/>
                        </a:lnTo>
                        <a:close/>
                      </a:path>
                    </a:pathLst>
                  </a:custGeom>
                  <a:solidFill>
                    <a:srgbClr val="FF00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11"/>
                  <p:cNvSpPr>
                    <a:spLocks/>
                  </p:cNvSpPr>
                  <p:nvPr/>
                </p:nvSpPr>
                <p:spPr bwMode="auto">
                  <a:xfrm>
                    <a:off x="317" y="1440"/>
                    <a:ext cx="153" cy="162"/>
                  </a:xfrm>
                  <a:custGeom>
                    <a:avLst/>
                    <a:gdLst/>
                    <a:ahLst/>
                    <a:cxnLst>
                      <a:cxn ang="0">
                        <a:pos x="172" y="187"/>
                      </a:cxn>
                      <a:cxn ang="0">
                        <a:pos x="62" y="162"/>
                      </a:cxn>
                      <a:cxn ang="0">
                        <a:pos x="22" y="152"/>
                      </a:cxn>
                      <a:cxn ang="0">
                        <a:pos x="69" y="248"/>
                      </a:cxn>
                      <a:cxn ang="0">
                        <a:pos x="113" y="383"/>
                      </a:cxn>
                      <a:cxn ang="0">
                        <a:pos x="203" y="447"/>
                      </a:cxn>
                      <a:cxn ang="0">
                        <a:pos x="308" y="464"/>
                      </a:cxn>
                      <a:cxn ang="0">
                        <a:pos x="386" y="370"/>
                      </a:cxn>
                      <a:cxn ang="0">
                        <a:pos x="431" y="278"/>
                      </a:cxn>
                      <a:cxn ang="0">
                        <a:pos x="379" y="136"/>
                      </a:cxn>
                      <a:cxn ang="0">
                        <a:pos x="358" y="37"/>
                      </a:cxn>
                      <a:cxn ang="0">
                        <a:pos x="322" y="77"/>
                      </a:cxn>
                      <a:cxn ang="0">
                        <a:pos x="261" y="187"/>
                      </a:cxn>
                      <a:cxn ang="0">
                        <a:pos x="283" y="285"/>
                      </a:cxn>
                      <a:cxn ang="0">
                        <a:pos x="314" y="441"/>
                      </a:cxn>
                      <a:cxn ang="0">
                        <a:pos x="289" y="389"/>
                      </a:cxn>
                      <a:cxn ang="0">
                        <a:pos x="243" y="213"/>
                      </a:cxn>
                      <a:cxn ang="0">
                        <a:pos x="282" y="108"/>
                      </a:cxn>
                      <a:cxn ang="0">
                        <a:pos x="343" y="3"/>
                      </a:cxn>
                      <a:cxn ang="0">
                        <a:pos x="369" y="7"/>
                      </a:cxn>
                      <a:cxn ang="0">
                        <a:pos x="391" y="108"/>
                      </a:cxn>
                      <a:cxn ang="0">
                        <a:pos x="434" y="229"/>
                      </a:cxn>
                      <a:cxn ang="0">
                        <a:pos x="454" y="296"/>
                      </a:cxn>
                      <a:cxn ang="0">
                        <a:pos x="358" y="448"/>
                      </a:cxn>
                      <a:cxn ang="0">
                        <a:pos x="311" y="480"/>
                      </a:cxn>
                      <a:cxn ang="0">
                        <a:pos x="276" y="477"/>
                      </a:cxn>
                      <a:cxn ang="0">
                        <a:pos x="176" y="468"/>
                      </a:cxn>
                      <a:cxn ang="0">
                        <a:pos x="109" y="466"/>
                      </a:cxn>
                      <a:cxn ang="0">
                        <a:pos x="89" y="378"/>
                      </a:cxn>
                      <a:cxn ang="0">
                        <a:pos x="39" y="241"/>
                      </a:cxn>
                      <a:cxn ang="0">
                        <a:pos x="0" y="143"/>
                      </a:cxn>
                      <a:cxn ang="0">
                        <a:pos x="10" y="121"/>
                      </a:cxn>
                      <a:cxn ang="0">
                        <a:pos x="60" y="137"/>
                      </a:cxn>
                      <a:cxn ang="0">
                        <a:pos x="208" y="166"/>
                      </a:cxn>
                      <a:cxn ang="0">
                        <a:pos x="237" y="195"/>
                      </a:cxn>
                    </a:cxnLst>
                    <a:rect l="0" t="0" r="r" b="b"/>
                    <a:pathLst>
                      <a:path w="460" h="484">
                        <a:moveTo>
                          <a:pt x="237" y="195"/>
                        </a:moveTo>
                        <a:lnTo>
                          <a:pt x="172" y="187"/>
                        </a:lnTo>
                        <a:lnTo>
                          <a:pt x="117" y="179"/>
                        </a:lnTo>
                        <a:lnTo>
                          <a:pt x="62" y="162"/>
                        </a:lnTo>
                        <a:lnTo>
                          <a:pt x="28" y="144"/>
                        </a:lnTo>
                        <a:lnTo>
                          <a:pt x="22" y="152"/>
                        </a:lnTo>
                        <a:lnTo>
                          <a:pt x="43" y="194"/>
                        </a:lnTo>
                        <a:lnTo>
                          <a:pt x="69" y="248"/>
                        </a:lnTo>
                        <a:lnTo>
                          <a:pt x="89" y="311"/>
                        </a:lnTo>
                        <a:lnTo>
                          <a:pt x="113" y="383"/>
                        </a:lnTo>
                        <a:lnTo>
                          <a:pt x="127" y="443"/>
                        </a:lnTo>
                        <a:lnTo>
                          <a:pt x="203" y="447"/>
                        </a:lnTo>
                        <a:lnTo>
                          <a:pt x="272" y="456"/>
                        </a:lnTo>
                        <a:lnTo>
                          <a:pt x="308" y="464"/>
                        </a:lnTo>
                        <a:lnTo>
                          <a:pt x="348" y="426"/>
                        </a:lnTo>
                        <a:lnTo>
                          <a:pt x="386" y="370"/>
                        </a:lnTo>
                        <a:lnTo>
                          <a:pt x="437" y="295"/>
                        </a:lnTo>
                        <a:lnTo>
                          <a:pt x="431" y="278"/>
                        </a:lnTo>
                        <a:lnTo>
                          <a:pt x="391" y="176"/>
                        </a:lnTo>
                        <a:lnTo>
                          <a:pt x="379" y="136"/>
                        </a:lnTo>
                        <a:lnTo>
                          <a:pt x="369" y="90"/>
                        </a:lnTo>
                        <a:lnTo>
                          <a:pt x="358" y="37"/>
                        </a:lnTo>
                        <a:lnTo>
                          <a:pt x="347" y="33"/>
                        </a:lnTo>
                        <a:lnTo>
                          <a:pt x="322" y="77"/>
                        </a:lnTo>
                        <a:lnTo>
                          <a:pt x="289" y="143"/>
                        </a:lnTo>
                        <a:lnTo>
                          <a:pt x="261" y="187"/>
                        </a:lnTo>
                        <a:lnTo>
                          <a:pt x="283" y="280"/>
                        </a:lnTo>
                        <a:lnTo>
                          <a:pt x="283" y="285"/>
                        </a:lnTo>
                        <a:lnTo>
                          <a:pt x="322" y="421"/>
                        </a:lnTo>
                        <a:lnTo>
                          <a:pt x="314" y="441"/>
                        </a:lnTo>
                        <a:lnTo>
                          <a:pt x="301" y="441"/>
                        </a:lnTo>
                        <a:lnTo>
                          <a:pt x="289" y="389"/>
                        </a:lnTo>
                        <a:lnTo>
                          <a:pt x="261" y="300"/>
                        </a:lnTo>
                        <a:lnTo>
                          <a:pt x="243" y="213"/>
                        </a:lnTo>
                        <a:lnTo>
                          <a:pt x="239" y="169"/>
                        </a:lnTo>
                        <a:lnTo>
                          <a:pt x="282" y="108"/>
                        </a:lnTo>
                        <a:lnTo>
                          <a:pt x="314" y="39"/>
                        </a:lnTo>
                        <a:lnTo>
                          <a:pt x="343" y="3"/>
                        </a:lnTo>
                        <a:lnTo>
                          <a:pt x="355" y="0"/>
                        </a:lnTo>
                        <a:lnTo>
                          <a:pt x="369" y="7"/>
                        </a:lnTo>
                        <a:lnTo>
                          <a:pt x="375" y="35"/>
                        </a:lnTo>
                        <a:lnTo>
                          <a:pt x="391" y="108"/>
                        </a:lnTo>
                        <a:lnTo>
                          <a:pt x="410" y="173"/>
                        </a:lnTo>
                        <a:lnTo>
                          <a:pt x="434" y="229"/>
                        </a:lnTo>
                        <a:lnTo>
                          <a:pt x="460" y="280"/>
                        </a:lnTo>
                        <a:lnTo>
                          <a:pt x="454" y="296"/>
                        </a:lnTo>
                        <a:lnTo>
                          <a:pt x="431" y="342"/>
                        </a:lnTo>
                        <a:lnTo>
                          <a:pt x="358" y="448"/>
                        </a:lnTo>
                        <a:lnTo>
                          <a:pt x="342" y="466"/>
                        </a:lnTo>
                        <a:lnTo>
                          <a:pt x="311" y="480"/>
                        </a:lnTo>
                        <a:lnTo>
                          <a:pt x="299" y="484"/>
                        </a:lnTo>
                        <a:lnTo>
                          <a:pt x="276" y="477"/>
                        </a:lnTo>
                        <a:lnTo>
                          <a:pt x="236" y="468"/>
                        </a:lnTo>
                        <a:lnTo>
                          <a:pt x="176" y="468"/>
                        </a:lnTo>
                        <a:lnTo>
                          <a:pt x="122" y="473"/>
                        </a:lnTo>
                        <a:lnTo>
                          <a:pt x="109" y="466"/>
                        </a:lnTo>
                        <a:lnTo>
                          <a:pt x="105" y="452"/>
                        </a:lnTo>
                        <a:lnTo>
                          <a:pt x="89" y="378"/>
                        </a:lnTo>
                        <a:lnTo>
                          <a:pt x="66" y="311"/>
                        </a:lnTo>
                        <a:lnTo>
                          <a:pt x="39" y="241"/>
                        </a:lnTo>
                        <a:lnTo>
                          <a:pt x="12" y="180"/>
                        </a:lnTo>
                        <a:lnTo>
                          <a:pt x="0" y="143"/>
                        </a:lnTo>
                        <a:lnTo>
                          <a:pt x="0" y="126"/>
                        </a:lnTo>
                        <a:lnTo>
                          <a:pt x="10" y="121"/>
                        </a:lnTo>
                        <a:lnTo>
                          <a:pt x="25" y="121"/>
                        </a:lnTo>
                        <a:lnTo>
                          <a:pt x="60" y="137"/>
                        </a:lnTo>
                        <a:lnTo>
                          <a:pt x="115" y="152"/>
                        </a:lnTo>
                        <a:lnTo>
                          <a:pt x="208" y="166"/>
                        </a:lnTo>
                        <a:lnTo>
                          <a:pt x="239" y="169"/>
                        </a:lnTo>
                        <a:lnTo>
                          <a:pt x="237" y="195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7" name="Freeform 13"/>
                <p:cNvSpPr>
                  <a:spLocks/>
                </p:cNvSpPr>
                <p:nvPr/>
              </p:nvSpPr>
              <p:spPr bwMode="auto">
                <a:xfrm>
                  <a:off x="364" y="1415"/>
                  <a:ext cx="110" cy="106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121" y="1"/>
                    </a:cxn>
                    <a:cxn ang="0">
                      <a:pos x="206" y="30"/>
                    </a:cxn>
                    <a:cxn ang="0">
                      <a:pos x="290" y="84"/>
                    </a:cxn>
                    <a:cxn ang="0">
                      <a:pos x="329" y="156"/>
                    </a:cxn>
                    <a:cxn ang="0">
                      <a:pos x="300" y="225"/>
                    </a:cxn>
                    <a:cxn ang="0">
                      <a:pos x="280" y="246"/>
                    </a:cxn>
                    <a:cxn ang="0">
                      <a:pos x="276" y="257"/>
                    </a:cxn>
                    <a:cxn ang="0">
                      <a:pos x="277" y="268"/>
                    </a:cxn>
                    <a:cxn ang="0">
                      <a:pos x="280" y="279"/>
                    </a:cxn>
                    <a:cxn ang="0">
                      <a:pos x="284" y="290"/>
                    </a:cxn>
                    <a:cxn ang="0">
                      <a:pos x="287" y="300"/>
                    </a:cxn>
                    <a:cxn ang="0">
                      <a:pos x="287" y="311"/>
                    </a:cxn>
                    <a:cxn ang="0">
                      <a:pos x="277" y="318"/>
                    </a:cxn>
                    <a:cxn ang="0">
                      <a:pos x="266" y="318"/>
                    </a:cxn>
                    <a:cxn ang="0">
                      <a:pos x="256" y="308"/>
                    </a:cxn>
                    <a:cxn ang="0">
                      <a:pos x="253" y="297"/>
                    </a:cxn>
                    <a:cxn ang="0">
                      <a:pos x="253" y="287"/>
                    </a:cxn>
                    <a:cxn ang="0">
                      <a:pos x="253" y="274"/>
                    </a:cxn>
                    <a:cxn ang="0">
                      <a:pos x="257" y="263"/>
                    </a:cxn>
                    <a:cxn ang="0">
                      <a:pos x="254" y="252"/>
                    </a:cxn>
                    <a:cxn ang="0">
                      <a:pos x="244" y="250"/>
                    </a:cxn>
                    <a:cxn ang="0">
                      <a:pos x="231" y="257"/>
                    </a:cxn>
                    <a:cxn ang="0">
                      <a:pos x="220" y="261"/>
                    </a:cxn>
                    <a:cxn ang="0">
                      <a:pos x="206" y="256"/>
                    </a:cxn>
                    <a:cxn ang="0">
                      <a:pos x="203" y="242"/>
                    </a:cxn>
                    <a:cxn ang="0">
                      <a:pos x="204" y="232"/>
                    </a:cxn>
                    <a:cxn ang="0">
                      <a:pos x="216" y="227"/>
                    </a:cxn>
                    <a:cxn ang="0">
                      <a:pos x="227" y="225"/>
                    </a:cxn>
                    <a:cxn ang="0">
                      <a:pos x="238" y="225"/>
                    </a:cxn>
                    <a:cxn ang="0">
                      <a:pos x="241" y="214"/>
                    </a:cxn>
                    <a:cxn ang="0">
                      <a:pos x="238" y="203"/>
                    </a:cxn>
                    <a:cxn ang="0">
                      <a:pos x="228" y="190"/>
                    </a:cxn>
                    <a:cxn ang="0">
                      <a:pos x="221" y="184"/>
                    </a:cxn>
                    <a:cxn ang="0">
                      <a:pos x="220" y="173"/>
                    </a:cxn>
                    <a:cxn ang="0">
                      <a:pos x="221" y="162"/>
                    </a:cxn>
                    <a:cxn ang="0">
                      <a:pos x="228" y="148"/>
                    </a:cxn>
                    <a:cxn ang="0">
                      <a:pos x="238" y="145"/>
                    </a:cxn>
                    <a:cxn ang="0">
                      <a:pos x="247" y="145"/>
                    </a:cxn>
                    <a:cxn ang="0">
                      <a:pos x="254" y="154"/>
                    </a:cxn>
                    <a:cxn ang="0">
                      <a:pos x="254" y="166"/>
                    </a:cxn>
                    <a:cxn ang="0">
                      <a:pos x="250" y="178"/>
                    </a:cxn>
                    <a:cxn ang="0">
                      <a:pos x="249" y="188"/>
                    </a:cxn>
                    <a:cxn ang="0">
                      <a:pos x="257" y="195"/>
                    </a:cxn>
                    <a:cxn ang="0">
                      <a:pos x="293" y="184"/>
                    </a:cxn>
                    <a:cxn ang="0">
                      <a:pos x="294" y="127"/>
                    </a:cxn>
                    <a:cxn ang="0">
                      <a:pos x="216" y="74"/>
                    </a:cxn>
                    <a:cxn ang="0">
                      <a:pos x="127" y="51"/>
                    </a:cxn>
                    <a:cxn ang="0">
                      <a:pos x="55" y="63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329" h="318">
                      <a:moveTo>
                        <a:pt x="2" y="5"/>
                      </a:moveTo>
                      <a:lnTo>
                        <a:pt x="35" y="0"/>
                      </a:lnTo>
                      <a:lnTo>
                        <a:pt x="81" y="0"/>
                      </a:lnTo>
                      <a:lnTo>
                        <a:pt x="121" y="1"/>
                      </a:lnTo>
                      <a:lnTo>
                        <a:pt x="160" y="11"/>
                      </a:lnTo>
                      <a:lnTo>
                        <a:pt x="206" y="30"/>
                      </a:lnTo>
                      <a:lnTo>
                        <a:pt x="249" y="54"/>
                      </a:lnTo>
                      <a:lnTo>
                        <a:pt x="290" y="84"/>
                      </a:lnTo>
                      <a:lnTo>
                        <a:pt x="319" y="120"/>
                      </a:lnTo>
                      <a:lnTo>
                        <a:pt x="329" y="156"/>
                      </a:lnTo>
                      <a:lnTo>
                        <a:pt x="320" y="199"/>
                      </a:lnTo>
                      <a:lnTo>
                        <a:pt x="300" y="225"/>
                      </a:lnTo>
                      <a:lnTo>
                        <a:pt x="283" y="241"/>
                      </a:lnTo>
                      <a:lnTo>
                        <a:pt x="280" y="246"/>
                      </a:lnTo>
                      <a:lnTo>
                        <a:pt x="276" y="252"/>
                      </a:lnTo>
                      <a:lnTo>
                        <a:pt x="276" y="257"/>
                      </a:lnTo>
                      <a:lnTo>
                        <a:pt x="276" y="263"/>
                      </a:lnTo>
                      <a:lnTo>
                        <a:pt x="277" y="268"/>
                      </a:lnTo>
                      <a:lnTo>
                        <a:pt x="280" y="274"/>
                      </a:lnTo>
                      <a:lnTo>
                        <a:pt x="280" y="279"/>
                      </a:lnTo>
                      <a:lnTo>
                        <a:pt x="281" y="285"/>
                      </a:lnTo>
                      <a:lnTo>
                        <a:pt x="284" y="290"/>
                      </a:lnTo>
                      <a:lnTo>
                        <a:pt x="286" y="295"/>
                      </a:lnTo>
                      <a:lnTo>
                        <a:pt x="287" y="300"/>
                      </a:lnTo>
                      <a:lnTo>
                        <a:pt x="287" y="306"/>
                      </a:lnTo>
                      <a:lnTo>
                        <a:pt x="287" y="311"/>
                      </a:lnTo>
                      <a:lnTo>
                        <a:pt x="283" y="318"/>
                      </a:lnTo>
                      <a:lnTo>
                        <a:pt x="277" y="318"/>
                      </a:lnTo>
                      <a:lnTo>
                        <a:pt x="273" y="318"/>
                      </a:lnTo>
                      <a:lnTo>
                        <a:pt x="266" y="318"/>
                      </a:lnTo>
                      <a:lnTo>
                        <a:pt x="259" y="314"/>
                      </a:lnTo>
                      <a:lnTo>
                        <a:pt x="256" y="308"/>
                      </a:lnTo>
                      <a:lnTo>
                        <a:pt x="253" y="303"/>
                      </a:lnTo>
                      <a:lnTo>
                        <a:pt x="253" y="297"/>
                      </a:lnTo>
                      <a:lnTo>
                        <a:pt x="253" y="292"/>
                      </a:lnTo>
                      <a:lnTo>
                        <a:pt x="253" y="287"/>
                      </a:lnTo>
                      <a:lnTo>
                        <a:pt x="253" y="282"/>
                      </a:lnTo>
                      <a:lnTo>
                        <a:pt x="253" y="274"/>
                      </a:lnTo>
                      <a:lnTo>
                        <a:pt x="254" y="268"/>
                      </a:lnTo>
                      <a:lnTo>
                        <a:pt x="257" y="263"/>
                      </a:lnTo>
                      <a:lnTo>
                        <a:pt x="257" y="257"/>
                      </a:lnTo>
                      <a:lnTo>
                        <a:pt x="254" y="252"/>
                      </a:lnTo>
                      <a:lnTo>
                        <a:pt x="249" y="250"/>
                      </a:lnTo>
                      <a:lnTo>
                        <a:pt x="244" y="250"/>
                      </a:lnTo>
                      <a:lnTo>
                        <a:pt x="237" y="253"/>
                      </a:lnTo>
                      <a:lnTo>
                        <a:pt x="231" y="257"/>
                      </a:lnTo>
                      <a:lnTo>
                        <a:pt x="224" y="261"/>
                      </a:lnTo>
                      <a:lnTo>
                        <a:pt x="220" y="261"/>
                      </a:lnTo>
                      <a:lnTo>
                        <a:pt x="213" y="260"/>
                      </a:lnTo>
                      <a:lnTo>
                        <a:pt x="206" y="256"/>
                      </a:lnTo>
                      <a:lnTo>
                        <a:pt x="204" y="248"/>
                      </a:lnTo>
                      <a:lnTo>
                        <a:pt x="203" y="242"/>
                      </a:lnTo>
                      <a:lnTo>
                        <a:pt x="203" y="237"/>
                      </a:lnTo>
                      <a:lnTo>
                        <a:pt x="204" y="232"/>
                      </a:lnTo>
                      <a:lnTo>
                        <a:pt x="210" y="229"/>
                      </a:lnTo>
                      <a:lnTo>
                        <a:pt x="216" y="227"/>
                      </a:lnTo>
                      <a:lnTo>
                        <a:pt x="221" y="225"/>
                      </a:lnTo>
                      <a:lnTo>
                        <a:pt x="227" y="225"/>
                      </a:lnTo>
                      <a:lnTo>
                        <a:pt x="233" y="227"/>
                      </a:lnTo>
                      <a:lnTo>
                        <a:pt x="238" y="225"/>
                      </a:lnTo>
                      <a:lnTo>
                        <a:pt x="241" y="220"/>
                      </a:lnTo>
                      <a:lnTo>
                        <a:pt x="241" y="214"/>
                      </a:lnTo>
                      <a:lnTo>
                        <a:pt x="240" y="209"/>
                      </a:lnTo>
                      <a:lnTo>
                        <a:pt x="238" y="203"/>
                      </a:lnTo>
                      <a:lnTo>
                        <a:pt x="233" y="195"/>
                      </a:lnTo>
                      <a:lnTo>
                        <a:pt x="228" y="190"/>
                      </a:lnTo>
                      <a:lnTo>
                        <a:pt x="227" y="184"/>
                      </a:lnTo>
                      <a:lnTo>
                        <a:pt x="221" y="184"/>
                      </a:lnTo>
                      <a:lnTo>
                        <a:pt x="220" y="178"/>
                      </a:lnTo>
                      <a:lnTo>
                        <a:pt x="220" y="173"/>
                      </a:lnTo>
                      <a:lnTo>
                        <a:pt x="220" y="167"/>
                      </a:lnTo>
                      <a:lnTo>
                        <a:pt x="221" y="162"/>
                      </a:lnTo>
                      <a:lnTo>
                        <a:pt x="224" y="154"/>
                      </a:lnTo>
                      <a:lnTo>
                        <a:pt x="228" y="148"/>
                      </a:lnTo>
                      <a:lnTo>
                        <a:pt x="233" y="146"/>
                      </a:lnTo>
                      <a:lnTo>
                        <a:pt x="238" y="145"/>
                      </a:lnTo>
                      <a:lnTo>
                        <a:pt x="244" y="145"/>
                      </a:lnTo>
                      <a:lnTo>
                        <a:pt x="247" y="145"/>
                      </a:lnTo>
                      <a:lnTo>
                        <a:pt x="253" y="148"/>
                      </a:lnTo>
                      <a:lnTo>
                        <a:pt x="254" y="154"/>
                      </a:lnTo>
                      <a:lnTo>
                        <a:pt x="254" y="159"/>
                      </a:lnTo>
                      <a:lnTo>
                        <a:pt x="254" y="166"/>
                      </a:lnTo>
                      <a:lnTo>
                        <a:pt x="253" y="171"/>
                      </a:lnTo>
                      <a:lnTo>
                        <a:pt x="250" y="178"/>
                      </a:lnTo>
                      <a:lnTo>
                        <a:pt x="249" y="184"/>
                      </a:lnTo>
                      <a:lnTo>
                        <a:pt x="249" y="188"/>
                      </a:lnTo>
                      <a:lnTo>
                        <a:pt x="253" y="194"/>
                      </a:lnTo>
                      <a:lnTo>
                        <a:pt x="257" y="195"/>
                      </a:lnTo>
                      <a:lnTo>
                        <a:pt x="273" y="194"/>
                      </a:lnTo>
                      <a:lnTo>
                        <a:pt x="293" y="184"/>
                      </a:lnTo>
                      <a:lnTo>
                        <a:pt x="302" y="159"/>
                      </a:lnTo>
                      <a:lnTo>
                        <a:pt x="294" y="127"/>
                      </a:lnTo>
                      <a:lnTo>
                        <a:pt x="259" y="95"/>
                      </a:lnTo>
                      <a:lnTo>
                        <a:pt x="216" y="74"/>
                      </a:lnTo>
                      <a:lnTo>
                        <a:pt x="174" y="58"/>
                      </a:lnTo>
                      <a:lnTo>
                        <a:pt x="127" y="51"/>
                      </a:lnTo>
                      <a:lnTo>
                        <a:pt x="94" y="54"/>
                      </a:lnTo>
                      <a:lnTo>
                        <a:pt x="55" y="63"/>
                      </a:lnTo>
                      <a:lnTo>
                        <a:pt x="23" y="51"/>
                      </a:lnTo>
                      <a:lnTo>
                        <a:pt x="0" y="26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4"/>
                <p:cNvSpPr>
                  <a:spLocks/>
                </p:cNvSpPr>
                <p:nvPr/>
              </p:nvSpPr>
              <p:spPr bwMode="auto">
                <a:xfrm>
                  <a:off x="295" y="1422"/>
                  <a:ext cx="57" cy="146"/>
                </a:xfrm>
                <a:custGeom>
                  <a:avLst/>
                  <a:gdLst/>
                  <a:ahLst/>
                  <a:cxnLst>
                    <a:cxn ang="0">
                      <a:pos x="130" y="21"/>
                    </a:cxn>
                    <a:cxn ang="0">
                      <a:pos x="69" y="87"/>
                    </a:cxn>
                    <a:cxn ang="0">
                      <a:pos x="26" y="173"/>
                    </a:cxn>
                    <a:cxn ang="0">
                      <a:pos x="0" y="276"/>
                    </a:cxn>
                    <a:cxn ang="0">
                      <a:pos x="17" y="356"/>
                    </a:cxn>
                    <a:cxn ang="0">
                      <a:pos x="83" y="383"/>
                    </a:cxn>
                    <a:cxn ang="0">
                      <a:pos x="112" y="385"/>
                    </a:cxn>
                    <a:cxn ang="0">
                      <a:pos x="120" y="390"/>
                    </a:cxn>
                    <a:cxn ang="0">
                      <a:pos x="127" y="398"/>
                    </a:cxn>
                    <a:cxn ang="0">
                      <a:pos x="132" y="408"/>
                    </a:cxn>
                    <a:cxn ang="0">
                      <a:pos x="136" y="418"/>
                    </a:cxn>
                    <a:cxn ang="0">
                      <a:pos x="140" y="429"/>
                    </a:cxn>
                    <a:cxn ang="0">
                      <a:pos x="147" y="436"/>
                    </a:cxn>
                    <a:cxn ang="0">
                      <a:pos x="158" y="434"/>
                    </a:cxn>
                    <a:cxn ang="0">
                      <a:pos x="167" y="425"/>
                    </a:cxn>
                    <a:cxn ang="0">
                      <a:pos x="167" y="411"/>
                    </a:cxn>
                    <a:cxn ang="0">
                      <a:pos x="163" y="401"/>
                    </a:cxn>
                    <a:cxn ang="0">
                      <a:pos x="156" y="393"/>
                    </a:cxn>
                    <a:cxn ang="0">
                      <a:pos x="148" y="385"/>
                    </a:cxn>
                    <a:cxn ang="0">
                      <a:pos x="138" y="380"/>
                    </a:cxn>
                    <a:cxn ang="0">
                      <a:pos x="133" y="369"/>
                    </a:cxn>
                    <a:cxn ang="0">
                      <a:pos x="140" y="359"/>
                    </a:cxn>
                    <a:cxn ang="0">
                      <a:pos x="154" y="356"/>
                    </a:cxn>
                    <a:cxn ang="0">
                      <a:pos x="164" y="350"/>
                    </a:cxn>
                    <a:cxn ang="0">
                      <a:pos x="171" y="336"/>
                    </a:cxn>
                    <a:cxn ang="0">
                      <a:pos x="164" y="324"/>
                    </a:cxn>
                    <a:cxn ang="0">
                      <a:pos x="156" y="317"/>
                    </a:cxn>
                    <a:cxn ang="0">
                      <a:pos x="145" y="323"/>
                    </a:cxn>
                    <a:cxn ang="0">
                      <a:pos x="136" y="328"/>
                    </a:cxn>
                    <a:cxn ang="0">
                      <a:pos x="128" y="336"/>
                    </a:cxn>
                    <a:cxn ang="0">
                      <a:pos x="118" y="331"/>
                    </a:cxn>
                    <a:cxn ang="0">
                      <a:pos x="114" y="320"/>
                    </a:cxn>
                    <a:cxn ang="0">
                      <a:pos x="114" y="304"/>
                    </a:cxn>
                    <a:cxn ang="0">
                      <a:pos x="114" y="296"/>
                    </a:cxn>
                    <a:cxn ang="0">
                      <a:pos x="108" y="286"/>
                    </a:cxn>
                    <a:cxn ang="0">
                      <a:pos x="100" y="280"/>
                    </a:cxn>
                    <a:cxn ang="0">
                      <a:pos x="86" y="275"/>
                    </a:cxn>
                    <a:cxn ang="0">
                      <a:pos x="77" y="280"/>
                    </a:cxn>
                    <a:cxn ang="0">
                      <a:pos x="69" y="287"/>
                    </a:cxn>
                    <a:cxn ang="0">
                      <a:pos x="71" y="299"/>
                    </a:cxn>
                    <a:cxn ang="0">
                      <a:pos x="78" y="307"/>
                    </a:cxn>
                    <a:cxn ang="0">
                      <a:pos x="88" y="313"/>
                    </a:cxn>
                    <a:cxn ang="0">
                      <a:pos x="96" y="319"/>
                    </a:cxn>
                    <a:cxn ang="0">
                      <a:pos x="95" y="331"/>
                    </a:cxn>
                    <a:cxn ang="0">
                      <a:pos x="62" y="350"/>
                    </a:cxn>
                    <a:cxn ang="0">
                      <a:pos x="25" y="309"/>
                    </a:cxn>
                    <a:cxn ang="0">
                      <a:pos x="48" y="212"/>
                    </a:cxn>
                    <a:cxn ang="0">
                      <a:pos x="97" y="128"/>
                    </a:cxn>
                    <a:cxn ang="0">
                      <a:pos x="156" y="82"/>
                    </a:cxn>
                    <a:cxn ang="0">
                      <a:pos x="172" y="14"/>
                    </a:cxn>
                  </a:cxnLst>
                  <a:rect l="0" t="0" r="r" b="b"/>
                  <a:pathLst>
                    <a:path w="172" h="438">
                      <a:moveTo>
                        <a:pt x="158" y="0"/>
                      </a:moveTo>
                      <a:lnTo>
                        <a:pt x="130" y="21"/>
                      </a:lnTo>
                      <a:lnTo>
                        <a:pt x="98" y="56"/>
                      </a:lnTo>
                      <a:lnTo>
                        <a:pt x="69" y="87"/>
                      </a:lnTo>
                      <a:lnTo>
                        <a:pt x="48" y="124"/>
                      </a:lnTo>
                      <a:lnTo>
                        <a:pt x="26" y="173"/>
                      </a:lnTo>
                      <a:lnTo>
                        <a:pt x="11" y="224"/>
                      </a:lnTo>
                      <a:lnTo>
                        <a:pt x="0" y="276"/>
                      </a:lnTo>
                      <a:lnTo>
                        <a:pt x="2" y="323"/>
                      </a:lnTo>
                      <a:lnTo>
                        <a:pt x="17" y="356"/>
                      </a:lnTo>
                      <a:lnTo>
                        <a:pt x="52" y="381"/>
                      </a:lnTo>
                      <a:lnTo>
                        <a:pt x="83" y="383"/>
                      </a:lnTo>
                      <a:lnTo>
                        <a:pt x="106" y="383"/>
                      </a:lnTo>
                      <a:lnTo>
                        <a:pt x="112" y="385"/>
                      </a:lnTo>
                      <a:lnTo>
                        <a:pt x="118" y="386"/>
                      </a:lnTo>
                      <a:lnTo>
                        <a:pt x="120" y="390"/>
                      </a:lnTo>
                      <a:lnTo>
                        <a:pt x="124" y="394"/>
                      </a:lnTo>
                      <a:lnTo>
                        <a:pt x="127" y="398"/>
                      </a:lnTo>
                      <a:lnTo>
                        <a:pt x="129" y="404"/>
                      </a:lnTo>
                      <a:lnTo>
                        <a:pt x="132" y="408"/>
                      </a:lnTo>
                      <a:lnTo>
                        <a:pt x="135" y="412"/>
                      </a:lnTo>
                      <a:lnTo>
                        <a:pt x="136" y="418"/>
                      </a:lnTo>
                      <a:lnTo>
                        <a:pt x="138" y="424"/>
                      </a:lnTo>
                      <a:lnTo>
                        <a:pt x="140" y="429"/>
                      </a:lnTo>
                      <a:lnTo>
                        <a:pt x="145" y="434"/>
                      </a:lnTo>
                      <a:lnTo>
                        <a:pt x="147" y="436"/>
                      </a:lnTo>
                      <a:lnTo>
                        <a:pt x="155" y="438"/>
                      </a:lnTo>
                      <a:lnTo>
                        <a:pt x="158" y="434"/>
                      </a:lnTo>
                      <a:lnTo>
                        <a:pt x="162" y="430"/>
                      </a:lnTo>
                      <a:lnTo>
                        <a:pt x="167" y="425"/>
                      </a:lnTo>
                      <a:lnTo>
                        <a:pt x="170" y="418"/>
                      </a:lnTo>
                      <a:lnTo>
                        <a:pt x="167" y="411"/>
                      </a:lnTo>
                      <a:lnTo>
                        <a:pt x="167" y="406"/>
                      </a:lnTo>
                      <a:lnTo>
                        <a:pt x="163" y="401"/>
                      </a:lnTo>
                      <a:lnTo>
                        <a:pt x="161" y="397"/>
                      </a:lnTo>
                      <a:lnTo>
                        <a:pt x="156" y="393"/>
                      </a:lnTo>
                      <a:lnTo>
                        <a:pt x="153" y="390"/>
                      </a:lnTo>
                      <a:lnTo>
                        <a:pt x="148" y="385"/>
                      </a:lnTo>
                      <a:lnTo>
                        <a:pt x="144" y="381"/>
                      </a:lnTo>
                      <a:lnTo>
                        <a:pt x="138" y="380"/>
                      </a:lnTo>
                      <a:lnTo>
                        <a:pt x="135" y="375"/>
                      </a:lnTo>
                      <a:lnTo>
                        <a:pt x="133" y="369"/>
                      </a:lnTo>
                      <a:lnTo>
                        <a:pt x="135" y="364"/>
                      </a:lnTo>
                      <a:lnTo>
                        <a:pt x="140" y="359"/>
                      </a:lnTo>
                      <a:lnTo>
                        <a:pt x="147" y="356"/>
                      </a:lnTo>
                      <a:lnTo>
                        <a:pt x="154" y="356"/>
                      </a:lnTo>
                      <a:lnTo>
                        <a:pt x="161" y="354"/>
                      </a:lnTo>
                      <a:lnTo>
                        <a:pt x="164" y="350"/>
                      </a:lnTo>
                      <a:lnTo>
                        <a:pt x="168" y="344"/>
                      </a:lnTo>
                      <a:lnTo>
                        <a:pt x="171" y="336"/>
                      </a:lnTo>
                      <a:lnTo>
                        <a:pt x="167" y="329"/>
                      </a:lnTo>
                      <a:lnTo>
                        <a:pt x="164" y="324"/>
                      </a:lnTo>
                      <a:lnTo>
                        <a:pt x="162" y="320"/>
                      </a:lnTo>
                      <a:lnTo>
                        <a:pt x="156" y="317"/>
                      </a:lnTo>
                      <a:lnTo>
                        <a:pt x="150" y="318"/>
                      </a:lnTo>
                      <a:lnTo>
                        <a:pt x="145" y="323"/>
                      </a:lnTo>
                      <a:lnTo>
                        <a:pt x="140" y="324"/>
                      </a:lnTo>
                      <a:lnTo>
                        <a:pt x="136" y="328"/>
                      </a:lnTo>
                      <a:lnTo>
                        <a:pt x="132" y="335"/>
                      </a:lnTo>
                      <a:lnTo>
                        <a:pt x="128" y="336"/>
                      </a:lnTo>
                      <a:lnTo>
                        <a:pt x="122" y="336"/>
                      </a:lnTo>
                      <a:lnTo>
                        <a:pt x="118" y="331"/>
                      </a:lnTo>
                      <a:lnTo>
                        <a:pt x="115" y="326"/>
                      </a:lnTo>
                      <a:lnTo>
                        <a:pt x="114" y="320"/>
                      </a:lnTo>
                      <a:lnTo>
                        <a:pt x="113" y="312"/>
                      </a:lnTo>
                      <a:lnTo>
                        <a:pt x="114" y="304"/>
                      </a:lnTo>
                      <a:lnTo>
                        <a:pt x="111" y="301"/>
                      </a:lnTo>
                      <a:lnTo>
                        <a:pt x="114" y="296"/>
                      </a:lnTo>
                      <a:lnTo>
                        <a:pt x="111" y="289"/>
                      </a:lnTo>
                      <a:lnTo>
                        <a:pt x="108" y="286"/>
                      </a:lnTo>
                      <a:lnTo>
                        <a:pt x="104" y="282"/>
                      </a:lnTo>
                      <a:lnTo>
                        <a:pt x="100" y="280"/>
                      </a:lnTo>
                      <a:lnTo>
                        <a:pt x="93" y="276"/>
                      </a:lnTo>
                      <a:lnTo>
                        <a:pt x="86" y="275"/>
                      </a:lnTo>
                      <a:lnTo>
                        <a:pt x="80" y="277"/>
                      </a:lnTo>
                      <a:lnTo>
                        <a:pt x="77" y="280"/>
                      </a:lnTo>
                      <a:lnTo>
                        <a:pt x="73" y="283"/>
                      </a:lnTo>
                      <a:lnTo>
                        <a:pt x="69" y="287"/>
                      </a:lnTo>
                      <a:lnTo>
                        <a:pt x="68" y="294"/>
                      </a:lnTo>
                      <a:lnTo>
                        <a:pt x="71" y="299"/>
                      </a:lnTo>
                      <a:lnTo>
                        <a:pt x="74" y="302"/>
                      </a:lnTo>
                      <a:lnTo>
                        <a:pt x="78" y="307"/>
                      </a:lnTo>
                      <a:lnTo>
                        <a:pt x="82" y="309"/>
                      </a:lnTo>
                      <a:lnTo>
                        <a:pt x="88" y="313"/>
                      </a:lnTo>
                      <a:lnTo>
                        <a:pt x="93" y="317"/>
                      </a:lnTo>
                      <a:lnTo>
                        <a:pt x="96" y="319"/>
                      </a:lnTo>
                      <a:lnTo>
                        <a:pt x="97" y="326"/>
                      </a:lnTo>
                      <a:lnTo>
                        <a:pt x="95" y="331"/>
                      </a:lnTo>
                      <a:lnTo>
                        <a:pt x="83" y="343"/>
                      </a:lnTo>
                      <a:lnTo>
                        <a:pt x="62" y="350"/>
                      </a:lnTo>
                      <a:lnTo>
                        <a:pt x="40" y="340"/>
                      </a:lnTo>
                      <a:lnTo>
                        <a:pt x="25" y="309"/>
                      </a:lnTo>
                      <a:lnTo>
                        <a:pt x="30" y="260"/>
                      </a:lnTo>
                      <a:lnTo>
                        <a:pt x="48" y="212"/>
                      </a:lnTo>
                      <a:lnTo>
                        <a:pt x="68" y="168"/>
                      </a:lnTo>
                      <a:lnTo>
                        <a:pt x="97" y="128"/>
                      </a:lnTo>
                      <a:lnTo>
                        <a:pt x="122" y="105"/>
                      </a:lnTo>
                      <a:lnTo>
                        <a:pt x="156" y="82"/>
                      </a:lnTo>
                      <a:lnTo>
                        <a:pt x="172" y="47"/>
                      </a:lnTo>
                      <a:lnTo>
                        <a:pt x="172" y="14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7"/>
              <p:cNvGrpSpPr>
                <a:grpSpLocks/>
              </p:cNvGrpSpPr>
              <p:nvPr/>
            </p:nvGrpSpPr>
            <p:grpSpPr bwMode="auto">
              <a:xfrm>
                <a:off x="93" y="1343"/>
                <a:ext cx="231" cy="391"/>
                <a:chOff x="93" y="1343"/>
                <a:chExt cx="231" cy="391"/>
              </a:xfrm>
            </p:grpSpPr>
            <p:grpSp>
              <p:nvGrpSpPr>
                <p:cNvPr id="54" name="Group 22"/>
                <p:cNvGrpSpPr>
                  <a:grpSpLocks/>
                </p:cNvGrpSpPr>
                <p:nvPr/>
              </p:nvGrpSpPr>
              <p:grpSpPr bwMode="auto">
                <a:xfrm>
                  <a:off x="93" y="1443"/>
                  <a:ext cx="231" cy="291"/>
                  <a:chOff x="93" y="1443"/>
                  <a:chExt cx="231" cy="291"/>
                </a:xfrm>
              </p:grpSpPr>
              <p:sp>
                <p:nvSpPr>
                  <p:cNvPr id="59" name="Freeform 16"/>
                  <p:cNvSpPr>
                    <a:spLocks/>
                  </p:cNvSpPr>
                  <p:nvPr/>
                </p:nvSpPr>
                <p:spPr bwMode="auto">
                  <a:xfrm>
                    <a:off x="180" y="1521"/>
                    <a:ext cx="65" cy="110"/>
                  </a:xfrm>
                  <a:custGeom>
                    <a:avLst/>
                    <a:gdLst/>
                    <a:ahLst/>
                    <a:cxnLst>
                      <a:cxn ang="0">
                        <a:pos x="41" y="37"/>
                      </a:cxn>
                      <a:cxn ang="0">
                        <a:pos x="61" y="18"/>
                      </a:cxn>
                      <a:cxn ang="0">
                        <a:pos x="84" y="3"/>
                      </a:cxn>
                      <a:cxn ang="0">
                        <a:pos x="108" y="0"/>
                      </a:cxn>
                      <a:cxn ang="0">
                        <a:pos x="133" y="3"/>
                      </a:cxn>
                      <a:cxn ang="0">
                        <a:pos x="159" y="12"/>
                      </a:cxn>
                      <a:cxn ang="0">
                        <a:pos x="176" y="27"/>
                      </a:cxn>
                      <a:cxn ang="0">
                        <a:pos x="186" y="54"/>
                      </a:cxn>
                      <a:cxn ang="0">
                        <a:pos x="184" y="80"/>
                      </a:cxn>
                      <a:cxn ang="0">
                        <a:pos x="176" y="105"/>
                      </a:cxn>
                      <a:cxn ang="0">
                        <a:pos x="161" y="134"/>
                      </a:cxn>
                      <a:cxn ang="0">
                        <a:pos x="154" y="160"/>
                      </a:cxn>
                      <a:cxn ang="0">
                        <a:pos x="154" y="183"/>
                      </a:cxn>
                      <a:cxn ang="0">
                        <a:pos x="167" y="210"/>
                      </a:cxn>
                      <a:cxn ang="0">
                        <a:pos x="186" y="229"/>
                      </a:cxn>
                      <a:cxn ang="0">
                        <a:pos x="195" y="250"/>
                      </a:cxn>
                      <a:cxn ang="0">
                        <a:pos x="195" y="271"/>
                      </a:cxn>
                      <a:cxn ang="0">
                        <a:pos x="190" y="291"/>
                      </a:cxn>
                      <a:cxn ang="0">
                        <a:pos x="181" y="307"/>
                      </a:cxn>
                      <a:cxn ang="0">
                        <a:pos x="163" y="320"/>
                      </a:cxn>
                      <a:cxn ang="0">
                        <a:pos x="132" y="331"/>
                      </a:cxn>
                      <a:cxn ang="0">
                        <a:pos x="101" y="330"/>
                      </a:cxn>
                      <a:cxn ang="0">
                        <a:pos x="70" y="322"/>
                      </a:cxn>
                      <a:cxn ang="0">
                        <a:pos x="44" y="305"/>
                      </a:cxn>
                      <a:cxn ang="0">
                        <a:pos x="31" y="283"/>
                      </a:cxn>
                      <a:cxn ang="0">
                        <a:pos x="14" y="254"/>
                      </a:cxn>
                      <a:cxn ang="0">
                        <a:pos x="0" y="217"/>
                      </a:cxn>
                      <a:cxn ang="0">
                        <a:pos x="0" y="175"/>
                      </a:cxn>
                      <a:cxn ang="0">
                        <a:pos x="4" y="131"/>
                      </a:cxn>
                      <a:cxn ang="0">
                        <a:pos x="14" y="91"/>
                      </a:cxn>
                      <a:cxn ang="0">
                        <a:pos x="21" y="63"/>
                      </a:cxn>
                      <a:cxn ang="0">
                        <a:pos x="30" y="47"/>
                      </a:cxn>
                      <a:cxn ang="0">
                        <a:pos x="41" y="37"/>
                      </a:cxn>
                    </a:cxnLst>
                    <a:rect l="0" t="0" r="r" b="b"/>
                    <a:pathLst>
                      <a:path w="195" h="331">
                        <a:moveTo>
                          <a:pt x="41" y="37"/>
                        </a:moveTo>
                        <a:lnTo>
                          <a:pt x="61" y="18"/>
                        </a:lnTo>
                        <a:lnTo>
                          <a:pt x="84" y="3"/>
                        </a:lnTo>
                        <a:lnTo>
                          <a:pt x="108" y="0"/>
                        </a:lnTo>
                        <a:lnTo>
                          <a:pt x="133" y="3"/>
                        </a:lnTo>
                        <a:lnTo>
                          <a:pt x="159" y="12"/>
                        </a:lnTo>
                        <a:lnTo>
                          <a:pt x="176" y="27"/>
                        </a:lnTo>
                        <a:lnTo>
                          <a:pt x="186" y="54"/>
                        </a:lnTo>
                        <a:lnTo>
                          <a:pt x="184" y="80"/>
                        </a:lnTo>
                        <a:lnTo>
                          <a:pt x="176" y="105"/>
                        </a:lnTo>
                        <a:lnTo>
                          <a:pt x="161" y="134"/>
                        </a:lnTo>
                        <a:lnTo>
                          <a:pt x="154" y="160"/>
                        </a:lnTo>
                        <a:lnTo>
                          <a:pt x="154" y="183"/>
                        </a:lnTo>
                        <a:lnTo>
                          <a:pt x="167" y="210"/>
                        </a:lnTo>
                        <a:lnTo>
                          <a:pt x="186" y="229"/>
                        </a:lnTo>
                        <a:lnTo>
                          <a:pt x="195" y="250"/>
                        </a:lnTo>
                        <a:lnTo>
                          <a:pt x="195" y="271"/>
                        </a:lnTo>
                        <a:lnTo>
                          <a:pt x="190" y="291"/>
                        </a:lnTo>
                        <a:lnTo>
                          <a:pt x="181" y="307"/>
                        </a:lnTo>
                        <a:lnTo>
                          <a:pt x="163" y="320"/>
                        </a:lnTo>
                        <a:lnTo>
                          <a:pt x="132" y="331"/>
                        </a:lnTo>
                        <a:lnTo>
                          <a:pt x="101" y="330"/>
                        </a:lnTo>
                        <a:lnTo>
                          <a:pt x="70" y="322"/>
                        </a:lnTo>
                        <a:lnTo>
                          <a:pt x="44" y="305"/>
                        </a:lnTo>
                        <a:lnTo>
                          <a:pt x="31" y="283"/>
                        </a:lnTo>
                        <a:lnTo>
                          <a:pt x="14" y="254"/>
                        </a:lnTo>
                        <a:lnTo>
                          <a:pt x="0" y="217"/>
                        </a:lnTo>
                        <a:lnTo>
                          <a:pt x="0" y="175"/>
                        </a:lnTo>
                        <a:lnTo>
                          <a:pt x="4" y="131"/>
                        </a:lnTo>
                        <a:lnTo>
                          <a:pt x="14" y="91"/>
                        </a:lnTo>
                        <a:lnTo>
                          <a:pt x="21" y="63"/>
                        </a:lnTo>
                        <a:lnTo>
                          <a:pt x="30" y="47"/>
                        </a:lnTo>
                        <a:lnTo>
                          <a:pt x="41" y="3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17"/>
                  <p:cNvSpPr>
                    <a:spLocks/>
                  </p:cNvSpPr>
                  <p:nvPr/>
                </p:nvSpPr>
                <p:spPr bwMode="auto">
                  <a:xfrm>
                    <a:off x="219" y="1524"/>
                    <a:ext cx="105" cy="96"/>
                  </a:xfrm>
                  <a:custGeom>
                    <a:avLst/>
                    <a:gdLst/>
                    <a:ahLst/>
                    <a:cxnLst>
                      <a:cxn ang="0">
                        <a:pos x="54" y="15"/>
                      </a:cxn>
                      <a:cxn ang="0">
                        <a:pos x="118" y="97"/>
                      </a:cxn>
                      <a:cxn ang="0">
                        <a:pos x="174" y="170"/>
                      </a:cxn>
                      <a:cxn ang="0">
                        <a:pos x="236" y="189"/>
                      </a:cxn>
                      <a:cxn ang="0">
                        <a:pos x="262" y="189"/>
                      </a:cxn>
                      <a:cxn ang="0">
                        <a:pos x="269" y="180"/>
                      </a:cxn>
                      <a:cxn ang="0">
                        <a:pos x="277" y="169"/>
                      </a:cxn>
                      <a:cxn ang="0">
                        <a:pos x="286" y="164"/>
                      </a:cxn>
                      <a:cxn ang="0">
                        <a:pos x="295" y="157"/>
                      </a:cxn>
                      <a:cxn ang="0">
                        <a:pos x="307" y="159"/>
                      </a:cxn>
                      <a:cxn ang="0">
                        <a:pos x="314" y="167"/>
                      </a:cxn>
                      <a:cxn ang="0">
                        <a:pos x="314" y="178"/>
                      </a:cxn>
                      <a:cxn ang="0">
                        <a:pos x="307" y="189"/>
                      </a:cxn>
                      <a:cxn ang="0">
                        <a:pos x="296" y="191"/>
                      </a:cxn>
                      <a:cxn ang="0">
                        <a:pos x="285" y="196"/>
                      </a:cxn>
                      <a:cxn ang="0">
                        <a:pos x="276" y="202"/>
                      </a:cxn>
                      <a:cxn ang="0">
                        <a:pos x="276" y="214"/>
                      </a:cxn>
                      <a:cxn ang="0">
                        <a:pos x="285" y="220"/>
                      </a:cxn>
                      <a:cxn ang="0">
                        <a:pos x="295" y="220"/>
                      </a:cxn>
                      <a:cxn ang="0">
                        <a:pos x="305" y="221"/>
                      </a:cxn>
                      <a:cxn ang="0">
                        <a:pos x="313" y="231"/>
                      </a:cxn>
                      <a:cxn ang="0">
                        <a:pos x="314" y="242"/>
                      </a:cxn>
                      <a:cxn ang="0">
                        <a:pos x="307" y="251"/>
                      </a:cxn>
                      <a:cxn ang="0">
                        <a:pos x="296" y="258"/>
                      </a:cxn>
                      <a:cxn ang="0">
                        <a:pos x="285" y="260"/>
                      </a:cxn>
                      <a:cxn ang="0">
                        <a:pos x="275" y="258"/>
                      </a:cxn>
                      <a:cxn ang="0">
                        <a:pos x="266" y="251"/>
                      </a:cxn>
                      <a:cxn ang="0">
                        <a:pos x="266" y="238"/>
                      </a:cxn>
                      <a:cxn ang="0">
                        <a:pos x="263" y="225"/>
                      </a:cxn>
                      <a:cxn ang="0">
                        <a:pos x="254" y="221"/>
                      </a:cxn>
                      <a:cxn ang="0">
                        <a:pos x="248" y="235"/>
                      </a:cxn>
                      <a:cxn ang="0">
                        <a:pos x="246" y="247"/>
                      </a:cxn>
                      <a:cxn ang="0">
                        <a:pos x="246" y="260"/>
                      </a:cxn>
                      <a:cxn ang="0">
                        <a:pos x="245" y="272"/>
                      </a:cxn>
                      <a:cxn ang="0">
                        <a:pos x="237" y="283"/>
                      </a:cxn>
                      <a:cxn ang="0">
                        <a:pos x="228" y="286"/>
                      </a:cxn>
                      <a:cxn ang="0">
                        <a:pos x="219" y="286"/>
                      </a:cxn>
                      <a:cxn ang="0">
                        <a:pos x="207" y="272"/>
                      </a:cxn>
                      <a:cxn ang="0">
                        <a:pos x="207" y="260"/>
                      </a:cxn>
                      <a:cxn ang="0">
                        <a:pos x="207" y="247"/>
                      </a:cxn>
                      <a:cxn ang="0">
                        <a:pos x="218" y="235"/>
                      </a:cxn>
                      <a:cxn ang="0">
                        <a:pos x="227" y="231"/>
                      </a:cxn>
                      <a:cxn ang="0">
                        <a:pos x="231" y="220"/>
                      </a:cxn>
                      <a:cxn ang="0">
                        <a:pos x="204" y="206"/>
                      </a:cxn>
                      <a:cxn ang="0">
                        <a:pos x="130" y="167"/>
                      </a:cxn>
                      <a:cxn ang="0">
                        <a:pos x="56" y="95"/>
                      </a:cxn>
                      <a:cxn ang="0">
                        <a:pos x="0" y="3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315" h="286">
                        <a:moveTo>
                          <a:pt x="24" y="0"/>
                        </a:moveTo>
                        <a:lnTo>
                          <a:pt x="54" y="15"/>
                        </a:lnTo>
                        <a:lnTo>
                          <a:pt x="81" y="43"/>
                        </a:lnTo>
                        <a:lnTo>
                          <a:pt x="118" y="97"/>
                        </a:lnTo>
                        <a:lnTo>
                          <a:pt x="148" y="149"/>
                        </a:lnTo>
                        <a:lnTo>
                          <a:pt x="174" y="170"/>
                        </a:lnTo>
                        <a:lnTo>
                          <a:pt x="200" y="181"/>
                        </a:lnTo>
                        <a:lnTo>
                          <a:pt x="236" y="189"/>
                        </a:lnTo>
                        <a:lnTo>
                          <a:pt x="258" y="188"/>
                        </a:lnTo>
                        <a:lnTo>
                          <a:pt x="262" y="189"/>
                        </a:lnTo>
                        <a:lnTo>
                          <a:pt x="267" y="185"/>
                        </a:lnTo>
                        <a:lnTo>
                          <a:pt x="269" y="180"/>
                        </a:lnTo>
                        <a:lnTo>
                          <a:pt x="272" y="174"/>
                        </a:lnTo>
                        <a:lnTo>
                          <a:pt x="277" y="169"/>
                        </a:lnTo>
                        <a:lnTo>
                          <a:pt x="281" y="167"/>
                        </a:lnTo>
                        <a:lnTo>
                          <a:pt x="286" y="164"/>
                        </a:lnTo>
                        <a:lnTo>
                          <a:pt x="290" y="159"/>
                        </a:lnTo>
                        <a:lnTo>
                          <a:pt x="295" y="157"/>
                        </a:lnTo>
                        <a:lnTo>
                          <a:pt x="302" y="157"/>
                        </a:lnTo>
                        <a:lnTo>
                          <a:pt x="307" y="159"/>
                        </a:lnTo>
                        <a:lnTo>
                          <a:pt x="311" y="160"/>
                        </a:lnTo>
                        <a:lnTo>
                          <a:pt x="314" y="167"/>
                        </a:lnTo>
                        <a:lnTo>
                          <a:pt x="315" y="170"/>
                        </a:lnTo>
                        <a:lnTo>
                          <a:pt x="314" y="178"/>
                        </a:lnTo>
                        <a:lnTo>
                          <a:pt x="311" y="184"/>
                        </a:lnTo>
                        <a:lnTo>
                          <a:pt x="307" y="189"/>
                        </a:lnTo>
                        <a:lnTo>
                          <a:pt x="301" y="191"/>
                        </a:lnTo>
                        <a:lnTo>
                          <a:pt x="296" y="191"/>
                        </a:lnTo>
                        <a:lnTo>
                          <a:pt x="290" y="193"/>
                        </a:lnTo>
                        <a:lnTo>
                          <a:pt x="285" y="196"/>
                        </a:lnTo>
                        <a:lnTo>
                          <a:pt x="280" y="196"/>
                        </a:lnTo>
                        <a:lnTo>
                          <a:pt x="276" y="202"/>
                        </a:lnTo>
                        <a:lnTo>
                          <a:pt x="276" y="207"/>
                        </a:lnTo>
                        <a:lnTo>
                          <a:pt x="276" y="214"/>
                        </a:lnTo>
                        <a:lnTo>
                          <a:pt x="280" y="217"/>
                        </a:lnTo>
                        <a:lnTo>
                          <a:pt x="285" y="220"/>
                        </a:lnTo>
                        <a:lnTo>
                          <a:pt x="289" y="220"/>
                        </a:lnTo>
                        <a:lnTo>
                          <a:pt x="295" y="220"/>
                        </a:lnTo>
                        <a:lnTo>
                          <a:pt x="299" y="220"/>
                        </a:lnTo>
                        <a:lnTo>
                          <a:pt x="305" y="221"/>
                        </a:lnTo>
                        <a:lnTo>
                          <a:pt x="307" y="227"/>
                        </a:lnTo>
                        <a:lnTo>
                          <a:pt x="313" y="231"/>
                        </a:lnTo>
                        <a:lnTo>
                          <a:pt x="313" y="236"/>
                        </a:lnTo>
                        <a:lnTo>
                          <a:pt x="314" y="242"/>
                        </a:lnTo>
                        <a:lnTo>
                          <a:pt x="313" y="249"/>
                        </a:lnTo>
                        <a:lnTo>
                          <a:pt x="307" y="251"/>
                        </a:lnTo>
                        <a:lnTo>
                          <a:pt x="301" y="257"/>
                        </a:lnTo>
                        <a:lnTo>
                          <a:pt x="296" y="258"/>
                        </a:lnTo>
                        <a:lnTo>
                          <a:pt x="290" y="260"/>
                        </a:lnTo>
                        <a:lnTo>
                          <a:pt x="285" y="260"/>
                        </a:lnTo>
                        <a:lnTo>
                          <a:pt x="278" y="260"/>
                        </a:lnTo>
                        <a:lnTo>
                          <a:pt x="275" y="258"/>
                        </a:lnTo>
                        <a:lnTo>
                          <a:pt x="269" y="257"/>
                        </a:lnTo>
                        <a:lnTo>
                          <a:pt x="266" y="251"/>
                        </a:lnTo>
                        <a:lnTo>
                          <a:pt x="266" y="246"/>
                        </a:lnTo>
                        <a:lnTo>
                          <a:pt x="266" y="238"/>
                        </a:lnTo>
                        <a:lnTo>
                          <a:pt x="266" y="231"/>
                        </a:lnTo>
                        <a:lnTo>
                          <a:pt x="263" y="225"/>
                        </a:lnTo>
                        <a:lnTo>
                          <a:pt x="260" y="223"/>
                        </a:lnTo>
                        <a:lnTo>
                          <a:pt x="254" y="221"/>
                        </a:lnTo>
                        <a:lnTo>
                          <a:pt x="252" y="228"/>
                        </a:lnTo>
                        <a:lnTo>
                          <a:pt x="248" y="235"/>
                        </a:lnTo>
                        <a:lnTo>
                          <a:pt x="248" y="242"/>
                        </a:lnTo>
                        <a:lnTo>
                          <a:pt x="246" y="247"/>
                        </a:lnTo>
                        <a:lnTo>
                          <a:pt x="246" y="253"/>
                        </a:lnTo>
                        <a:lnTo>
                          <a:pt x="246" y="260"/>
                        </a:lnTo>
                        <a:lnTo>
                          <a:pt x="246" y="267"/>
                        </a:lnTo>
                        <a:lnTo>
                          <a:pt x="245" y="272"/>
                        </a:lnTo>
                        <a:lnTo>
                          <a:pt x="242" y="278"/>
                        </a:lnTo>
                        <a:lnTo>
                          <a:pt x="237" y="283"/>
                        </a:lnTo>
                        <a:lnTo>
                          <a:pt x="233" y="286"/>
                        </a:lnTo>
                        <a:lnTo>
                          <a:pt x="228" y="286"/>
                        </a:lnTo>
                        <a:lnTo>
                          <a:pt x="224" y="286"/>
                        </a:lnTo>
                        <a:lnTo>
                          <a:pt x="219" y="286"/>
                        </a:lnTo>
                        <a:lnTo>
                          <a:pt x="214" y="282"/>
                        </a:lnTo>
                        <a:lnTo>
                          <a:pt x="207" y="272"/>
                        </a:lnTo>
                        <a:lnTo>
                          <a:pt x="207" y="267"/>
                        </a:lnTo>
                        <a:lnTo>
                          <a:pt x="207" y="260"/>
                        </a:lnTo>
                        <a:lnTo>
                          <a:pt x="207" y="254"/>
                        </a:lnTo>
                        <a:lnTo>
                          <a:pt x="207" y="247"/>
                        </a:lnTo>
                        <a:lnTo>
                          <a:pt x="214" y="239"/>
                        </a:lnTo>
                        <a:lnTo>
                          <a:pt x="218" y="235"/>
                        </a:lnTo>
                        <a:lnTo>
                          <a:pt x="223" y="232"/>
                        </a:lnTo>
                        <a:lnTo>
                          <a:pt x="227" y="231"/>
                        </a:lnTo>
                        <a:lnTo>
                          <a:pt x="231" y="225"/>
                        </a:lnTo>
                        <a:lnTo>
                          <a:pt x="231" y="220"/>
                        </a:lnTo>
                        <a:lnTo>
                          <a:pt x="231" y="215"/>
                        </a:lnTo>
                        <a:lnTo>
                          <a:pt x="204" y="206"/>
                        </a:lnTo>
                        <a:lnTo>
                          <a:pt x="160" y="193"/>
                        </a:lnTo>
                        <a:lnTo>
                          <a:pt x="130" y="167"/>
                        </a:lnTo>
                        <a:lnTo>
                          <a:pt x="90" y="123"/>
                        </a:lnTo>
                        <a:lnTo>
                          <a:pt x="56" y="95"/>
                        </a:lnTo>
                        <a:lnTo>
                          <a:pt x="22" y="70"/>
                        </a:lnTo>
                        <a:lnTo>
                          <a:pt x="0" y="39"/>
                        </a:lnTo>
                        <a:lnTo>
                          <a:pt x="6" y="7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18"/>
                  <p:cNvSpPr>
                    <a:spLocks/>
                  </p:cNvSpPr>
                  <p:nvPr/>
                </p:nvSpPr>
                <p:spPr bwMode="auto">
                  <a:xfrm>
                    <a:off x="93" y="1477"/>
                    <a:ext cx="123" cy="65"/>
                  </a:xfrm>
                  <a:custGeom>
                    <a:avLst/>
                    <a:gdLst/>
                    <a:ahLst/>
                    <a:cxnLst>
                      <a:cxn ang="0">
                        <a:pos x="360" y="141"/>
                      </a:cxn>
                      <a:cxn ang="0">
                        <a:pos x="365" y="175"/>
                      </a:cxn>
                      <a:cxn ang="0">
                        <a:pos x="321" y="195"/>
                      </a:cxn>
                      <a:cxn ang="0">
                        <a:pos x="214" y="167"/>
                      </a:cxn>
                      <a:cxn ang="0">
                        <a:pos x="139" y="141"/>
                      </a:cxn>
                      <a:cxn ang="0">
                        <a:pos x="87" y="76"/>
                      </a:cxn>
                      <a:cxn ang="0">
                        <a:pos x="69" y="67"/>
                      </a:cxn>
                      <a:cxn ang="0">
                        <a:pos x="60" y="67"/>
                      </a:cxn>
                      <a:cxn ang="0">
                        <a:pos x="51" y="68"/>
                      </a:cxn>
                      <a:cxn ang="0">
                        <a:pos x="43" y="73"/>
                      </a:cxn>
                      <a:cxn ang="0">
                        <a:pos x="33" y="79"/>
                      </a:cxn>
                      <a:cxn ang="0">
                        <a:pos x="25" y="83"/>
                      </a:cxn>
                      <a:cxn ang="0">
                        <a:pos x="17" y="83"/>
                      </a:cxn>
                      <a:cxn ang="0">
                        <a:pos x="6" y="78"/>
                      </a:cxn>
                      <a:cxn ang="0">
                        <a:pos x="0" y="68"/>
                      </a:cxn>
                      <a:cxn ang="0">
                        <a:pos x="6" y="60"/>
                      </a:cxn>
                      <a:cxn ang="0">
                        <a:pos x="16" y="57"/>
                      </a:cxn>
                      <a:cxn ang="0">
                        <a:pos x="24" y="54"/>
                      </a:cxn>
                      <a:cxn ang="0">
                        <a:pos x="33" y="52"/>
                      </a:cxn>
                      <a:cxn ang="0">
                        <a:pos x="43" y="52"/>
                      </a:cxn>
                      <a:cxn ang="0">
                        <a:pos x="51" y="52"/>
                      </a:cxn>
                      <a:cxn ang="0">
                        <a:pos x="60" y="52"/>
                      </a:cxn>
                      <a:cxn ang="0">
                        <a:pos x="60" y="42"/>
                      </a:cxn>
                      <a:cxn ang="0">
                        <a:pos x="50" y="36"/>
                      </a:cxn>
                      <a:cxn ang="0">
                        <a:pos x="38" y="28"/>
                      </a:cxn>
                      <a:cxn ang="0">
                        <a:pos x="30" y="25"/>
                      </a:cxn>
                      <a:cxn ang="0">
                        <a:pos x="21" y="18"/>
                      </a:cxn>
                      <a:cxn ang="0">
                        <a:pos x="17" y="6"/>
                      </a:cxn>
                      <a:cxn ang="0">
                        <a:pos x="25" y="0"/>
                      </a:cxn>
                      <a:cxn ang="0">
                        <a:pos x="35" y="0"/>
                      </a:cxn>
                      <a:cxn ang="0">
                        <a:pos x="43" y="0"/>
                      </a:cxn>
                      <a:cxn ang="0">
                        <a:pos x="54" y="6"/>
                      </a:cxn>
                      <a:cxn ang="0">
                        <a:pos x="63" y="15"/>
                      </a:cxn>
                      <a:cxn ang="0">
                        <a:pos x="71" y="25"/>
                      </a:cxn>
                      <a:cxn ang="0">
                        <a:pos x="76" y="36"/>
                      </a:cxn>
                      <a:cxn ang="0">
                        <a:pos x="81" y="42"/>
                      </a:cxn>
                      <a:cxn ang="0">
                        <a:pos x="91" y="32"/>
                      </a:cxn>
                      <a:cxn ang="0">
                        <a:pos x="98" y="20"/>
                      </a:cxn>
                      <a:cxn ang="0">
                        <a:pos x="106" y="16"/>
                      </a:cxn>
                      <a:cxn ang="0">
                        <a:pos x="118" y="12"/>
                      </a:cxn>
                      <a:cxn ang="0">
                        <a:pos x="125" y="16"/>
                      </a:cxn>
                      <a:cxn ang="0">
                        <a:pos x="127" y="28"/>
                      </a:cxn>
                      <a:cxn ang="0">
                        <a:pos x="122" y="41"/>
                      </a:cxn>
                      <a:cxn ang="0">
                        <a:pos x="112" y="51"/>
                      </a:cxn>
                      <a:cxn ang="0">
                        <a:pos x="103" y="51"/>
                      </a:cxn>
                      <a:cxn ang="0">
                        <a:pos x="120" y="79"/>
                      </a:cxn>
                      <a:cxn ang="0">
                        <a:pos x="168" y="122"/>
                      </a:cxn>
                      <a:cxn ang="0">
                        <a:pos x="253" y="132"/>
                      </a:cxn>
                      <a:cxn ang="0">
                        <a:pos x="308" y="135"/>
                      </a:cxn>
                    </a:cxnLst>
                    <a:rect l="0" t="0" r="r" b="b"/>
                    <a:pathLst>
                      <a:path w="369" h="195">
                        <a:moveTo>
                          <a:pt x="308" y="135"/>
                        </a:moveTo>
                        <a:lnTo>
                          <a:pt x="360" y="141"/>
                        </a:lnTo>
                        <a:lnTo>
                          <a:pt x="369" y="153"/>
                        </a:lnTo>
                        <a:lnTo>
                          <a:pt x="365" y="175"/>
                        </a:lnTo>
                        <a:lnTo>
                          <a:pt x="346" y="193"/>
                        </a:lnTo>
                        <a:lnTo>
                          <a:pt x="321" y="195"/>
                        </a:lnTo>
                        <a:lnTo>
                          <a:pt x="276" y="183"/>
                        </a:lnTo>
                        <a:lnTo>
                          <a:pt x="214" y="167"/>
                        </a:lnTo>
                        <a:lnTo>
                          <a:pt x="170" y="153"/>
                        </a:lnTo>
                        <a:lnTo>
                          <a:pt x="139" y="141"/>
                        </a:lnTo>
                        <a:lnTo>
                          <a:pt x="109" y="101"/>
                        </a:lnTo>
                        <a:lnTo>
                          <a:pt x="87" y="76"/>
                        </a:lnTo>
                        <a:lnTo>
                          <a:pt x="73" y="64"/>
                        </a:lnTo>
                        <a:lnTo>
                          <a:pt x="69" y="67"/>
                        </a:lnTo>
                        <a:lnTo>
                          <a:pt x="64" y="67"/>
                        </a:lnTo>
                        <a:lnTo>
                          <a:pt x="60" y="67"/>
                        </a:lnTo>
                        <a:lnTo>
                          <a:pt x="55" y="67"/>
                        </a:lnTo>
                        <a:lnTo>
                          <a:pt x="51" y="68"/>
                        </a:lnTo>
                        <a:lnTo>
                          <a:pt x="46" y="69"/>
                        </a:lnTo>
                        <a:lnTo>
                          <a:pt x="43" y="73"/>
                        </a:lnTo>
                        <a:lnTo>
                          <a:pt x="38" y="74"/>
                        </a:lnTo>
                        <a:lnTo>
                          <a:pt x="33" y="79"/>
                        </a:lnTo>
                        <a:lnTo>
                          <a:pt x="29" y="80"/>
                        </a:lnTo>
                        <a:lnTo>
                          <a:pt x="25" y="83"/>
                        </a:lnTo>
                        <a:lnTo>
                          <a:pt x="21" y="83"/>
                        </a:lnTo>
                        <a:lnTo>
                          <a:pt x="17" y="83"/>
                        </a:lnTo>
                        <a:lnTo>
                          <a:pt x="11" y="80"/>
                        </a:lnTo>
                        <a:lnTo>
                          <a:pt x="6" y="78"/>
                        </a:lnTo>
                        <a:lnTo>
                          <a:pt x="2" y="73"/>
                        </a:lnTo>
                        <a:lnTo>
                          <a:pt x="0" y="68"/>
                        </a:lnTo>
                        <a:lnTo>
                          <a:pt x="1" y="63"/>
                        </a:lnTo>
                        <a:lnTo>
                          <a:pt x="6" y="60"/>
                        </a:lnTo>
                        <a:lnTo>
                          <a:pt x="10" y="58"/>
                        </a:lnTo>
                        <a:lnTo>
                          <a:pt x="16" y="57"/>
                        </a:lnTo>
                        <a:lnTo>
                          <a:pt x="19" y="54"/>
                        </a:lnTo>
                        <a:lnTo>
                          <a:pt x="24" y="54"/>
                        </a:lnTo>
                        <a:lnTo>
                          <a:pt x="28" y="53"/>
                        </a:lnTo>
                        <a:lnTo>
                          <a:pt x="33" y="52"/>
                        </a:lnTo>
                        <a:lnTo>
                          <a:pt x="38" y="52"/>
                        </a:lnTo>
                        <a:lnTo>
                          <a:pt x="43" y="52"/>
                        </a:lnTo>
                        <a:lnTo>
                          <a:pt x="46" y="52"/>
                        </a:lnTo>
                        <a:lnTo>
                          <a:pt x="51" y="52"/>
                        </a:lnTo>
                        <a:lnTo>
                          <a:pt x="55" y="52"/>
                        </a:lnTo>
                        <a:lnTo>
                          <a:pt x="60" y="52"/>
                        </a:lnTo>
                        <a:lnTo>
                          <a:pt x="60" y="47"/>
                        </a:lnTo>
                        <a:lnTo>
                          <a:pt x="60" y="42"/>
                        </a:lnTo>
                        <a:lnTo>
                          <a:pt x="55" y="37"/>
                        </a:lnTo>
                        <a:lnTo>
                          <a:pt x="50" y="36"/>
                        </a:lnTo>
                        <a:lnTo>
                          <a:pt x="44" y="32"/>
                        </a:lnTo>
                        <a:lnTo>
                          <a:pt x="38" y="28"/>
                        </a:lnTo>
                        <a:lnTo>
                          <a:pt x="35" y="28"/>
                        </a:lnTo>
                        <a:lnTo>
                          <a:pt x="30" y="25"/>
                        </a:lnTo>
                        <a:lnTo>
                          <a:pt x="25" y="21"/>
                        </a:lnTo>
                        <a:lnTo>
                          <a:pt x="21" y="18"/>
                        </a:lnTo>
                        <a:lnTo>
                          <a:pt x="17" y="15"/>
                        </a:lnTo>
                        <a:lnTo>
                          <a:pt x="17" y="6"/>
                        </a:lnTo>
                        <a:lnTo>
                          <a:pt x="19" y="2"/>
                        </a:lnTo>
                        <a:lnTo>
                          <a:pt x="25" y="0"/>
                        </a:lnTo>
                        <a:lnTo>
                          <a:pt x="30" y="0"/>
                        </a:lnTo>
                        <a:lnTo>
                          <a:pt x="35" y="0"/>
                        </a:lnTo>
                        <a:lnTo>
                          <a:pt x="38" y="0"/>
                        </a:lnTo>
                        <a:lnTo>
                          <a:pt x="43" y="0"/>
                        </a:lnTo>
                        <a:lnTo>
                          <a:pt x="48" y="2"/>
                        </a:lnTo>
                        <a:lnTo>
                          <a:pt x="54" y="6"/>
                        </a:lnTo>
                        <a:lnTo>
                          <a:pt x="57" y="10"/>
                        </a:lnTo>
                        <a:lnTo>
                          <a:pt x="63" y="15"/>
                        </a:lnTo>
                        <a:lnTo>
                          <a:pt x="68" y="20"/>
                        </a:lnTo>
                        <a:lnTo>
                          <a:pt x="71" y="25"/>
                        </a:lnTo>
                        <a:lnTo>
                          <a:pt x="73" y="28"/>
                        </a:lnTo>
                        <a:lnTo>
                          <a:pt x="76" y="36"/>
                        </a:lnTo>
                        <a:lnTo>
                          <a:pt x="77" y="41"/>
                        </a:lnTo>
                        <a:lnTo>
                          <a:pt x="81" y="42"/>
                        </a:lnTo>
                        <a:lnTo>
                          <a:pt x="87" y="37"/>
                        </a:lnTo>
                        <a:lnTo>
                          <a:pt x="91" y="32"/>
                        </a:lnTo>
                        <a:lnTo>
                          <a:pt x="96" y="26"/>
                        </a:lnTo>
                        <a:lnTo>
                          <a:pt x="98" y="20"/>
                        </a:lnTo>
                        <a:lnTo>
                          <a:pt x="103" y="18"/>
                        </a:lnTo>
                        <a:lnTo>
                          <a:pt x="106" y="16"/>
                        </a:lnTo>
                        <a:lnTo>
                          <a:pt x="114" y="12"/>
                        </a:lnTo>
                        <a:lnTo>
                          <a:pt x="118" y="12"/>
                        </a:lnTo>
                        <a:lnTo>
                          <a:pt x="123" y="12"/>
                        </a:lnTo>
                        <a:lnTo>
                          <a:pt x="125" y="16"/>
                        </a:lnTo>
                        <a:lnTo>
                          <a:pt x="127" y="21"/>
                        </a:lnTo>
                        <a:lnTo>
                          <a:pt x="127" y="28"/>
                        </a:lnTo>
                        <a:lnTo>
                          <a:pt x="127" y="34"/>
                        </a:lnTo>
                        <a:lnTo>
                          <a:pt x="122" y="41"/>
                        </a:lnTo>
                        <a:lnTo>
                          <a:pt x="117" y="44"/>
                        </a:lnTo>
                        <a:lnTo>
                          <a:pt x="112" y="51"/>
                        </a:lnTo>
                        <a:lnTo>
                          <a:pt x="106" y="51"/>
                        </a:lnTo>
                        <a:lnTo>
                          <a:pt x="103" y="51"/>
                        </a:lnTo>
                        <a:lnTo>
                          <a:pt x="98" y="52"/>
                        </a:lnTo>
                        <a:lnTo>
                          <a:pt x="120" y="79"/>
                        </a:lnTo>
                        <a:lnTo>
                          <a:pt x="141" y="106"/>
                        </a:lnTo>
                        <a:lnTo>
                          <a:pt x="168" y="122"/>
                        </a:lnTo>
                        <a:lnTo>
                          <a:pt x="204" y="128"/>
                        </a:lnTo>
                        <a:lnTo>
                          <a:pt x="253" y="132"/>
                        </a:lnTo>
                        <a:lnTo>
                          <a:pt x="294" y="135"/>
                        </a:lnTo>
                        <a:lnTo>
                          <a:pt x="308" y="1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19"/>
                  <p:cNvSpPr>
                    <a:spLocks/>
                  </p:cNvSpPr>
                  <p:nvPr/>
                </p:nvSpPr>
                <p:spPr bwMode="auto">
                  <a:xfrm>
                    <a:off x="216" y="1604"/>
                    <a:ext cx="54" cy="120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80" y="22"/>
                      </a:cxn>
                      <a:cxn ang="0">
                        <a:pos x="109" y="58"/>
                      </a:cxn>
                      <a:cxn ang="0">
                        <a:pos x="129" y="92"/>
                      </a:cxn>
                      <a:cxn ang="0">
                        <a:pos x="136" y="114"/>
                      </a:cxn>
                      <a:cxn ang="0">
                        <a:pos x="135" y="135"/>
                      </a:cxn>
                      <a:cxn ang="0">
                        <a:pos x="123" y="150"/>
                      </a:cxn>
                      <a:cxn ang="0">
                        <a:pos x="93" y="176"/>
                      </a:cxn>
                      <a:cxn ang="0">
                        <a:pos x="69" y="208"/>
                      </a:cxn>
                      <a:cxn ang="0">
                        <a:pos x="47" y="241"/>
                      </a:cxn>
                      <a:cxn ang="0">
                        <a:pos x="44" y="263"/>
                      </a:cxn>
                      <a:cxn ang="0">
                        <a:pos x="44" y="284"/>
                      </a:cxn>
                      <a:cxn ang="0">
                        <a:pos x="55" y="298"/>
                      </a:cxn>
                      <a:cxn ang="0">
                        <a:pos x="89" y="303"/>
                      </a:cxn>
                      <a:cxn ang="0">
                        <a:pos x="145" y="320"/>
                      </a:cxn>
                      <a:cxn ang="0">
                        <a:pos x="161" y="335"/>
                      </a:cxn>
                      <a:cxn ang="0">
                        <a:pos x="156" y="352"/>
                      </a:cxn>
                      <a:cxn ang="0">
                        <a:pos x="133" y="361"/>
                      </a:cxn>
                      <a:cxn ang="0">
                        <a:pos x="108" y="360"/>
                      </a:cxn>
                      <a:cxn ang="0">
                        <a:pos x="92" y="343"/>
                      </a:cxn>
                      <a:cxn ang="0">
                        <a:pos x="51" y="324"/>
                      </a:cxn>
                      <a:cxn ang="0">
                        <a:pos x="20" y="318"/>
                      </a:cxn>
                      <a:cxn ang="0">
                        <a:pos x="0" y="309"/>
                      </a:cxn>
                      <a:cxn ang="0">
                        <a:pos x="0" y="291"/>
                      </a:cxn>
                      <a:cxn ang="0">
                        <a:pos x="2" y="270"/>
                      </a:cxn>
                      <a:cxn ang="0">
                        <a:pos x="13" y="247"/>
                      </a:cxn>
                      <a:cxn ang="0">
                        <a:pos x="39" y="209"/>
                      </a:cxn>
                      <a:cxn ang="0">
                        <a:pos x="56" y="163"/>
                      </a:cxn>
                      <a:cxn ang="0">
                        <a:pos x="73" y="121"/>
                      </a:cxn>
                      <a:cxn ang="0">
                        <a:pos x="79" y="110"/>
                      </a:cxn>
                      <a:cxn ang="0">
                        <a:pos x="54" y="81"/>
                      </a:cxn>
                      <a:cxn ang="0">
                        <a:pos x="20" y="63"/>
                      </a:cxn>
                      <a:cxn ang="0">
                        <a:pos x="5" y="40"/>
                      </a:cxn>
                      <a:cxn ang="0">
                        <a:pos x="19" y="5"/>
                      </a:cxn>
                      <a:cxn ang="0">
                        <a:pos x="44" y="1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161" h="361">
                        <a:moveTo>
                          <a:pt x="51" y="0"/>
                        </a:moveTo>
                        <a:lnTo>
                          <a:pt x="80" y="22"/>
                        </a:lnTo>
                        <a:lnTo>
                          <a:pt x="109" y="58"/>
                        </a:lnTo>
                        <a:lnTo>
                          <a:pt x="129" y="92"/>
                        </a:lnTo>
                        <a:lnTo>
                          <a:pt x="136" y="114"/>
                        </a:lnTo>
                        <a:lnTo>
                          <a:pt x="135" y="135"/>
                        </a:lnTo>
                        <a:lnTo>
                          <a:pt x="123" y="150"/>
                        </a:lnTo>
                        <a:lnTo>
                          <a:pt x="93" y="176"/>
                        </a:lnTo>
                        <a:lnTo>
                          <a:pt x="69" y="208"/>
                        </a:lnTo>
                        <a:lnTo>
                          <a:pt x="47" y="241"/>
                        </a:lnTo>
                        <a:lnTo>
                          <a:pt x="44" y="263"/>
                        </a:lnTo>
                        <a:lnTo>
                          <a:pt x="44" y="284"/>
                        </a:lnTo>
                        <a:lnTo>
                          <a:pt x="55" y="298"/>
                        </a:lnTo>
                        <a:lnTo>
                          <a:pt x="89" y="303"/>
                        </a:lnTo>
                        <a:lnTo>
                          <a:pt x="145" y="320"/>
                        </a:lnTo>
                        <a:lnTo>
                          <a:pt x="161" y="335"/>
                        </a:lnTo>
                        <a:lnTo>
                          <a:pt x="156" y="352"/>
                        </a:lnTo>
                        <a:lnTo>
                          <a:pt x="133" y="361"/>
                        </a:lnTo>
                        <a:lnTo>
                          <a:pt x="108" y="360"/>
                        </a:lnTo>
                        <a:lnTo>
                          <a:pt x="92" y="343"/>
                        </a:lnTo>
                        <a:lnTo>
                          <a:pt x="51" y="324"/>
                        </a:lnTo>
                        <a:lnTo>
                          <a:pt x="20" y="318"/>
                        </a:lnTo>
                        <a:lnTo>
                          <a:pt x="0" y="309"/>
                        </a:lnTo>
                        <a:lnTo>
                          <a:pt x="0" y="291"/>
                        </a:lnTo>
                        <a:lnTo>
                          <a:pt x="2" y="270"/>
                        </a:lnTo>
                        <a:lnTo>
                          <a:pt x="13" y="247"/>
                        </a:lnTo>
                        <a:lnTo>
                          <a:pt x="39" y="209"/>
                        </a:lnTo>
                        <a:lnTo>
                          <a:pt x="56" y="163"/>
                        </a:lnTo>
                        <a:lnTo>
                          <a:pt x="73" y="121"/>
                        </a:lnTo>
                        <a:lnTo>
                          <a:pt x="79" y="110"/>
                        </a:lnTo>
                        <a:lnTo>
                          <a:pt x="54" y="81"/>
                        </a:lnTo>
                        <a:lnTo>
                          <a:pt x="20" y="63"/>
                        </a:lnTo>
                        <a:lnTo>
                          <a:pt x="5" y="40"/>
                        </a:lnTo>
                        <a:lnTo>
                          <a:pt x="19" y="5"/>
                        </a:lnTo>
                        <a:lnTo>
                          <a:pt x="44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20"/>
                  <p:cNvSpPr>
                    <a:spLocks/>
                  </p:cNvSpPr>
                  <p:nvPr/>
                </p:nvSpPr>
                <p:spPr bwMode="auto">
                  <a:xfrm>
                    <a:off x="156" y="1606"/>
                    <a:ext cx="61" cy="128"/>
                  </a:xfrm>
                  <a:custGeom>
                    <a:avLst/>
                    <a:gdLst/>
                    <a:ahLst/>
                    <a:cxnLst>
                      <a:cxn ang="0">
                        <a:pos x="87" y="64"/>
                      </a:cxn>
                      <a:cxn ang="0">
                        <a:pos x="120" y="14"/>
                      </a:cxn>
                      <a:cxn ang="0">
                        <a:pos x="143" y="0"/>
                      </a:cxn>
                      <a:cxn ang="0">
                        <a:pos x="161" y="0"/>
                      </a:cxn>
                      <a:cxn ang="0">
                        <a:pos x="183" y="26"/>
                      </a:cxn>
                      <a:cxn ang="0">
                        <a:pos x="183" y="32"/>
                      </a:cxn>
                      <a:cxn ang="0">
                        <a:pos x="180" y="54"/>
                      </a:cxn>
                      <a:cxn ang="0">
                        <a:pos x="152" y="71"/>
                      </a:cxn>
                      <a:cxn ang="0">
                        <a:pos x="120" y="105"/>
                      </a:cxn>
                      <a:cxn ang="0">
                        <a:pos x="110" y="122"/>
                      </a:cxn>
                      <a:cxn ang="0">
                        <a:pos x="107" y="152"/>
                      </a:cxn>
                      <a:cxn ang="0">
                        <a:pos x="107" y="157"/>
                      </a:cxn>
                      <a:cxn ang="0">
                        <a:pos x="116" y="185"/>
                      </a:cxn>
                      <a:cxn ang="0">
                        <a:pos x="123" y="227"/>
                      </a:cxn>
                      <a:cxn ang="0">
                        <a:pos x="123" y="275"/>
                      </a:cxn>
                      <a:cxn ang="0">
                        <a:pos x="114" y="311"/>
                      </a:cxn>
                      <a:cxn ang="0">
                        <a:pos x="90" y="343"/>
                      </a:cxn>
                      <a:cxn ang="0">
                        <a:pos x="46" y="382"/>
                      </a:cxn>
                      <a:cxn ang="0">
                        <a:pos x="15" y="377"/>
                      </a:cxn>
                      <a:cxn ang="0">
                        <a:pos x="0" y="354"/>
                      </a:cxn>
                      <a:cxn ang="0">
                        <a:pos x="14" y="333"/>
                      </a:cxn>
                      <a:cxn ang="0">
                        <a:pos x="44" y="319"/>
                      </a:cxn>
                      <a:cxn ang="0">
                        <a:pos x="77" y="293"/>
                      </a:cxn>
                      <a:cxn ang="0">
                        <a:pos x="94" y="272"/>
                      </a:cxn>
                      <a:cxn ang="0">
                        <a:pos x="103" y="238"/>
                      </a:cxn>
                      <a:cxn ang="0">
                        <a:pos x="94" y="195"/>
                      </a:cxn>
                      <a:cxn ang="0">
                        <a:pos x="74" y="152"/>
                      </a:cxn>
                      <a:cxn ang="0">
                        <a:pos x="69" y="106"/>
                      </a:cxn>
                      <a:cxn ang="0">
                        <a:pos x="76" y="80"/>
                      </a:cxn>
                      <a:cxn ang="0">
                        <a:pos x="89" y="64"/>
                      </a:cxn>
                      <a:cxn ang="0">
                        <a:pos x="87" y="64"/>
                      </a:cxn>
                    </a:cxnLst>
                    <a:rect l="0" t="0" r="r" b="b"/>
                    <a:pathLst>
                      <a:path w="183" h="382">
                        <a:moveTo>
                          <a:pt x="87" y="64"/>
                        </a:moveTo>
                        <a:lnTo>
                          <a:pt x="120" y="14"/>
                        </a:lnTo>
                        <a:lnTo>
                          <a:pt x="143" y="0"/>
                        </a:lnTo>
                        <a:lnTo>
                          <a:pt x="161" y="0"/>
                        </a:lnTo>
                        <a:lnTo>
                          <a:pt x="183" y="26"/>
                        </a:lnTo>
                        <a:lnTo>
                          <a:pt x="183" y="32"/>
                        </a:lnTo>
                        <a:lnTo>
                          <a:pt x="180" y="54"/>
                        </a:lnTo>
                        <a:lnTo>
                          <a:pt x="152" y="71"/>
                        </a:lnTo>
                        <a:lnTo>
                          <a:pt x="120" y="105"/>
                        </a:lnTo>
                        <a:lnTo>
                          <a:pt x="110" y="122"/>
                        </a:lnTo>
                        <a:lnTo>
                          <a:pt x="107" y="152"/>
                        </a:lnTo>
                        <a:lnTo>
                          <a:pt x="107" y="157"/>
                        </a:lnTo>
                        <a:lnTo>
                          <a:pt x="116" y="185"/>
                        </a:lnTo>
                        <a:lnTo>
                          <a:pt x="123" y="227"/>
                        </a:lnTo>
                        <a:lnTo>
                          <a:pt x="123" y="275"/>
                        </a:lnTo>
                        <a:lnTo>
                          <a:pt x="114" y="311"/>
                        </a:lnTo>
                        <a:lnTo>
                          <a:pt x="90" y="343"/>
                        </a:lnTo>
                        <a:lnTo>
                          <a:pt x="46" y="382"/>
                        </a:lnTo>
                        <a:lnTo>
                          <a:pt x="15" y="377"/>
                        </a:lnTo>
                        <a:lnTo>
                          <a:pt x="0" y="354"/>
                        </a:lnTo>
                        <a:lnTo>
                          <a:pt x="14" y="333"/>
                        </a:lnTo>
                        <a:lnTo>
                          <a:pt x="44" y="319"/>
                        </a:lnTo>
                        <a:lnTo>
                          <a:pt x="77" y="293"/>
                        </a:lnTo>
                        <a:lnTo>
                          <a:pt x="94" y="272"/>
                        </a:lnTo>
                        <a:lnTo>
                          <a:pt x="103" y="238"/>
                        </a:lnTo>
                        <a:lnTo>
                          <a:pt x="94" y="195"/>
                        </a:lnTo>
                        <a:lnTo>
                          <a:pt x="74" y="152"/>
                        </a:lnTo>
                        <a:lnTo>
                          <a:pt x="69" y="106"/>
                        </a:lnTo>
                        <a:lnTo>
                          <a:pt x="76" y="80"/>
                        </a:lnTo>
                        <a:lnTo>
                          <a:pt x="89" y="64"/>
                        </a:lnTo>
                        <a:lnTo>
                          <a:pt x="87" y="6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21"/>
                  <p:cNvSpPr>
                    <a:spLocks/>
                  </p:cNvSpPr>
                  <p:nvPr/>
                </p:nvSpPr>
                <p:spPr bwMode="auto">
                  <a:xfrm>
                    <a:off x="204" y="1443"/>
                    <a:ext cx="64" cy="72"/>
                  </a:xfrm>
                  <a:custGeom>
                    <a:avLst/>
                    <a:gdLst/>
                    <a:ahLst/>
                    <a:cxnLst>
                      <a:cxn ang="0">
                        <a:pos x="59" y="27"/>
                      </a:cxn>
                      <a:cxn ang="0">
                        <a:pos x="82" y="7"/>
                      </a:cxn>
                      <a:cxn ang="0">
                        <a:pos x="104" y="0"/>
                      </a:cxn>
                      <a:cxn ang="0">
                        <a:pos x="125" y="0"/>
                      </a:cxn>
                      <a:cxn ang="0">
                        <a:pos x="148" y="4"/>
                      </a:cxn>
                      <a:cxn ang="0">
                        <a:pos x="164" y="15"/>
                      </a:cxn>
                      <a:cxn ang="0">
                        <a:pos x="178" y="36"/>
                      </a:cxn>
                      <a:cxn ang="0">
                        <a:pos x="188" y="58"/>
                      </a:cxn>
                      <a:cxn ang="0">
                        <a:pos x="191" y="85"/>
                      </a:cxn>
                      <a:cxn ang="0">
                        <a:pos x="187" y="117"/>
                      </a:cxn>
                      <a:cxn ang="0">
                        <a:pos x="174" y="147"/>
                      </a:cxn>
                      <a:cxn ang="0">
                        <a:pos x="155" y="172"/>
                      </a:cxn>
                      <a:cxn ang="0">
                        <a:pos x="131" y="190"/>
                      </a:cxn>
                      <a:cxn ang="0">
                        <a:pos x="109" y="204"/>
                      </a:cxn>
                      <a:cxn ang="0">
                        <a:pos x="82" y="213"/>
                      </a:cxn>
                      <a:cxn ang="0">
                        <a:pos x="62" y="216"/>
                      </a:cxn>
                      <a:cxn ang="0">
                        <a:pos x="45" y="213"/>
                      </a:cxn>
                      <a:cxn ang="0">
                        <a:pos x="28" y="198"/>
                      </a:cxn>
                      <a:cxn ang="0">
                        <a:pos x="20" y="176"/>
                      </a:cxn>
                      <a:cxn ang="0">
                        <a:pos x="13" y="147"/>
                      </a:cxn>
                      <a:cxn ang="0">
                        <a:pos x="13" y="121"/>
                      </a:cxn>
                      <a:cxn ang="0">
                        <a:pos x="20" y="91"/>
                      </a:cxn>
                      <a:cxn ang="0">
                        <a:pos x="26" y="73"/>
                      </a:cxn>
                      <a:cxn ang="0">
                        <a:pos x="35" y="61"/>
                      </a:cxn>
                      <a:cxn ang="0">
                        <a:pos x="16" y="47"/>
                      </a:cxn>
                      <a:cxn ang="0">
                        <a:pos x="2" y="32"/>
                      </a:cxn>
                      <a:cxn ang="0">
                        <a:pos x="0" y="19"/>
                      </a:cxn>
                      <a:cxn ang="0">
                        <a:pos x="5" y="6"/>
                      </a:cxn>
                      <a:cxn ang="0">
                        <a:pos x="15" y="2"/>
                      </a:cxn>
                      <a:cxn ang="0">
                        <a:pos x="20" y="4"/>
                      </a:cxn>
                      <a:cxn ang="0">
                        <a:pos x="38" y="7"/>
                      </a:cxn>
                      <a:cxn ang="0">
                        <a:pos x="59" y="27"/>
                      </a:cxn>
                    </a:cxnLst>
                    <a:rect l="0" t="0" r="r" b="b"/>
                    <a:pathLst>
                      <a:path w="191" h="216">
                        <a:moveTo>
                          <a:pt x="59" y="27"/>
                        </a:moveTo>
                        <a:lnTo>
                          <a:pt x="82" y="7"/>
                        </a:lnTo>
                        <a:lnTo>
                          <a:pt x="104" y="0"/>
                        </a:lnTo>
                        <a:lnTo>
                          <a:pt x="125" y="0"/>
                        </a:lnTo>
                        <a:lnTo>
                          <a:pt x="148" y="4"/>
                        </a:lnTo>
                        <a:lnTo>
                          <a:pt x="164" y="15"/>
                        </a:lnTo>
                        <a:lnTo>
                          <a:pt x="178" y="36"/>
                        </a:lnTo>
                        <a:lnTo>
                          <a:pt x="188" y="58"/>
                        </a:lnTo>
                        <a:lnTo>
                          <a:pt x="191" y="85"/>
                        </a:lnTo>
                        <a:lnTo>
                          <a:pt x="187" y="117"/>
                        </a:lnTo>
                        <a:lnTo>
                          <a:pt x="174" y="147"/>
                        </a:lnTo>
                        <a:lnTo>
                          <a:pt x="155" y="172"/>
                        </a:lnTo>
                        <a:lnTo>
                          <a:pt x="131" y="190"/>
                        </a:lnTo>
                        <a:lnTo>
                          <a:pt x="109" y="204"/>
                        </a:lnTo>
                        <a:lnTo>
                          <a:pt x="82" y="213"/>
                        </a:lnTo>
                        <a:lnTo>
                          <a:pt x="62" y="216"/>
                        </a:lnTo>
                        <a:lnTo>
                          <a:pt x="45" y="213"/>
                        </a:lnTo>
                        <a:lnTo>
                          <a:pt x="28" y="198"/>
                        </a:lnTo>
                        <a:lnTo>
                          <a:pt x="20" y="176"/>
                        </a:lnTo>
                        <a:lnTo>
                          <a:pt x="13" y="147"/>
                        </a:lnTo>
                        <a:lnTo>
                          <a:pt x="13" y="121"/>
                        </a:lnTo>
                        <a:lnTo>
                          <a:pt x="20" y="91"/>
                        </a:lnTo>
                        <a:lnTo>
                          <a:pt x="26" y="73"/>
                        </a:lnTo>
                        <a:lnTo>
                          <a:pt x="35" y="61"/>
                        </a:lnTo>
                        <a:lnTo>
                          <a:pt x="16" y="47"/>
                        </a:lnTo>
                        <a:lnTo>
                          <a:pt x="2" y="32"/>
                        </a:lnTo>
                        <a:lnTo>
                          <a:pt x="0" y="19"/>
                        </a:lnTo>
                        <a:lnTo>
                          <a:pt x="5" y="6"/>
                        </a:lnTo>
                        <a:lnTo>
                          <a:pt x="15" y="2"/>
                        </a:lnTo>
                        <a:lnTo>
                          <a:pt x="20" y="4"/>
                        </a:lnTo>
                        <a:lnTo>
                          <a:pt x="38" y="7"/>
                        </a:lnTo>
                        <a:lnTo>
                          <a:pt x="59" y="2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" name="Group 26"/>
                <p:cNvGrpSpPr>
                  <a:grpSpLocks/>
                </p:cNvGrpSpPr>
                <p:nvPr/>
              </p:nvGrpSpPr>
              <p:grpSpPr bwMode="auto">
                <a:xfrm>
                  <a:off x="137" y="1343"/>
                  <a:ext cx="59" cy="126"/>
                  <a:chOff x="137" y="1343"/>
                  <a:chExt cx="59" cy="126"/>
                </a:xfrm>
              </p:grpSpPr>
              <p:sp>
                <p:nvSpPr>
                  <p:cNvPr id="56" name="Freeform 23"/>
                  <p:cNvSpPr>
                    <a:spLocks/>
                  </p:cNvSpPr>
                  <p:nvPr/>
                </p:nvSpPr>
                <p:spPr bwMode="auto">
                  <a:xfrm>
                    <a:off x="137" y="1343"/>
                    <a:ext cx="37" cy="98"/>
                  </a:xfrm>
                  <a:custGeom>
                    <a:avLst/>
                    <a:gdLst/>
                    <a:ahLst/>
                    <a:cxnLst>
                      <a:cxn ang="0">
                        <a:pos x="26" y="7"/>
                      </a:cxn>
                      <a:cxn ang="0">
                        <a:pos x="43" y="34"/>
                      </a:cxn>
                      <a:cxn ang="0">
                        <a:pos x="68" y="45"/>
                      </a:cxn>
                      <a:cxn ang="0">
                        <a:pos x="91" y="54"/>
                      </a:cxn>
                      <a:cxn ang="0">
                        <a:pos x="105" y="66"/>
                      </a:cxn>
                      <a:cxn ang="0">
                        <a:pos x="112" y="80"/>
                      </a:cxn>
                      <a:cxn ang="0">
                        <a:pos x="107" y="94"/>
                      </a:cxn>
                      <a:cxn ang="0">
                        <a:pos x="93" y="102"/>
                      </a:cxn>
                      <a:cxn ang="0">
                        <a:pos x="99" y="85"/>
                      </a:cxn>
                      <a:cxn ang="0">
                        <a:pos x="90" y="70"/>
                      </a:cxn>
                      <a:cxn ang="0">
                        <a:pos x="70" y="63"/>
                      </a:cxn>
                      <a:cxn ang="0">
                        <a:pos x="52" y="54"/>
                      </a:cxn>
                      <a:cxn ang="0">
                        <a:pos x="48" y="57"/>
                      </a:cxn>
                      <a:cxn ang="0">
                        <a:pos x="34" y="49"/>
                      </a:cxn>
                      <a:cxn ang="0">
                        <a:pos x="29" y="49"/>
                      </a:cxn>
                      <a:cxn ang="0">
                        <a:pos x="26" y="48"/>
                      </a:cxn>
                      <a:cxn ang="0">
                        <a:pos x="74" y="138"/>
                      </a:cxn>
                      <a:cxn ang="0">
                        <a:pos x="35" y="167"/>
                      </a:cxn>
                      <a:cxn ang="0">
                        <a:pos x="90" y="228"/>
                      </a:cxn>
                      <a:cxn ang="0">
                        <a:pos x="93" y="248"/>
                      </a:cxn>
                      <a:cxn ang="0">
                        <a:pos x="90" y="263"/>
                      </a:cxn>
                      <a:cxn ang="0">
                        <a:pos x="80" y="279"/>
                      </a:cxn>
                      <a:cxn ang="0">
                        <a:pos x="57" y="294"/>
                      </a:cxn>
                      <a:cxn ang="0">
                        <a:pos x="37" y="294"/>
                      </a:cxn>
                      <a:cxn ang="0">
                        <a:pos x="24" y="288"/>
                      </a:cxn>
                      <a:cxn ang="0">
                        <a:pos x="17" y="270"/>
                      </a:cxn>
                      <a:cxn ang="0">
                        <a:pos x="17" y="254"/>
                      </a:cxn>
                      <a:cxn ang="0">
                        <a:pos x="33" y="235"/>
                      </a:cxn>
                      <a:cxn ang="0">
                        <a:pos x="62" y="223"/>
                      </a:cxn>
                      <a:cxn ang="0">
                        <a:pos x="10" y="164"/>
                      </a:cxn>
                      <a:cxn ang="0">
                        <a:pos x="56" y="133"/>
                      </a:cxn>
                      <a:cxn ang="0">
                        <a:pos x="7" y="36"/>
                      </a:cxn>
                      <a:cxn ang="0">
                        <a:pos x="0" y="10"/>
                      </a:cxn>
                      <a:cxn ang="0">
                        <a:pos x="10" y="0"/>
                      </a:cxn>
                      <a:cxn ang="0">
                        <a:pos x="18" y="3"/>
                      </a:cxn>
                      <a:cxn ang="0">
                        <a:pos x="26" y="7"/>
                      </a:cxn>
                    </a:cxnLst>
                    <a:rect l="0" t="0" r="r" b="b"/>
                    <a:pathLst>
                      <a:path w="112" h="294">
                        <a:moveTo>
                          <a:pt x="26" y="7"/>
                        </a:moveTo>
                        <a:lnTo>
                          <a:pt x="43" y="34"/>
                        </a:lnTo>
                        <a:lnTo>
                          <a:pt x="68" y="45"/>
                        </a:lnTo>
                        <a:lnTo>
                          <a:pt x="91" y="54"/>
                        </a:lnTo>
                        <a:lnTo>
                          <a:pt x="105" y="66"/>
                        </a:lnTo>
                        <a:lnTo>
                          <a:pt x="112" y="80"/>
                        </a:lnTo>
                        <a:lnTo>
                          <a:pt x="107" y="94"/>
                        </a:lnTo>
                        <a:lnTo>
                          <a:pt x="93" y="102"/>
                        </a:lnTo>
                        <a:lnTo>
                          <a:pt x="99" y="85"/>
                        </a:lnTo>
                        <a:lnTo>
                          <a:pt x="90" y="70"/>
                        </a:lnTo>
                        <a:lnTo>
                          <a:pt x="70" y="63"/>
                        </a:lnTo>
                        <a:lnTo>
                          <a:pt x="52" y="54"/>
                        </a:lnTo>
                        <a:lnTo>
                          <a:pt x="48" y="57"/>
                        </a:lnTo>
                        <a:lnTo>
                          <a:pt x="34" y="49"/>
                        </a:lnTo>
                        <a:lnTo>
                          <a:pt x="29" y="49"/>
                        </a:lnTo>
                        <a:lnTo>
                          <a:pt x="26" y="48"/>
                        </a:lnTo>
                        <a:lnTo>
                          <a:pt x="74" y="138"/>
                        </a:lnTo>
                        <a:lnTo>
                          <a:pt x="35" y="167"/>
                        </a:lnTo>
                        <a:lnTo>
                          <a:pt x="90" y="228"/>
                        </a:lnTo>
                        <a:lnTo>
                          <a:pt x="93" y="248"/>
                        </a:lnTo>
                        <a:lnTo>
                          <a:pt x="90" y="263"/>
                        </a:lnTo>
                        <a:lnTo>
                          <a:pt x="80" y="279"/>
                        </a:lnTo>
                        <a:lnTo>
                          <a:pt x="57" y="294"/>
                        </a:lnTo>
                        <a:lnTo>
                          <a:pt x="37" y="294"/>
                        </a:lnTo>
                        <a:lnTo>
                          <a:pt x="24" y="288"/>
                        </a:lnTo>
                        <a:lnTo>
                          <a:pt x="17" y="270"/>
                        </a:lnTo>
                        <a:lnTo>
                          <a:pt x="17" y="254"/>
                        </a:lnTo>
                        <a:lnTo>
                          <a:pt x="33" y="235"/>
                        </a:lnTo>
                        <a:lnTo>
                          <a:pt x="62" y="223"/>
                        </a:lnTo>
                        <a:lnTo>
                          <a:pt x="10" y="164"/>
                        </a:lnTo>
                        <a:lnTo>
                          <a:pt x="56" y="133"/>
                        </a:lnTo>
                        <a:lnTo>
                          <a:pt x="7" y="36"/>
                        </a:lnTo>
                        <a:lnTo>
                          <a:pt x="0" y="10"/>
                        </a:lnTo>
                        <a:lnTo>
                          <a:pt x="10" y="0"/>
                        </a:lnTo>
                        <a:lnTo>
                          <a:pt x="18" y="3"/>
                        </a:lnTo>
                        <a:lnTo>
                          <a:pt x="26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/>
                  </p:cNvSpPr>
                  <p:nvPr/>
                </p:nvSpPr>
                <p:spPr bwMode="auto">
                  <a:xfrm>
                    <a:off x="179" y="1393"/>
                    <a:ext cx="17" cy="35"/>
                  </a:xfrm>
                  <a:custGeom>
                    <a:avLst/>
                    <a:gdLst/>
                    <a:ahLst/>
                    <a:cxnLst>
                      <a:cxn ang="0">
                        <a:pos x="49" y="106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3" y="26"/>
                      </a:cxn>
                      <a:cxn ang="0">
                        <a:pos x="49" y="106"/>
                      </a:cxn>
                    </a:cxnLst>
                    <a:rect l="0" t="0" r="r" b="b"/>
                    <a:pathLst>
                      <a:path w="49" h="106">
                        <a:moveTo>
                          <a:pt x="49" y="106"/>
                        </a:moveTo>
                        <a:lnTo>
                          <a:pt x="22" y="2"/>
                        </a:lnTo>
                        <a:lnTo>
                          <a:pt x="0" y="0"/>
                        </a:lnTo>
                        <a:lnTo>
                          <a:pt x="3" y="26"/>
                        </a:lnTo>
                        <a:lnTo>
                          <a:pt x="49" y="10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44" y="1460"/>
                    <a:ext cx="37" cy="9"/>
                  </a:xfrm>
                  <a:custGeom>
                    <a:avLst/>
                    <a:gdLst/>
                    <a:ahLst/>
                    <a:cxnLst>
                      <a:cxn ang="0">
                        <a:pos x="112" y="21"/>
                      </a:cxn>
                      <a:cxn ang="0">
                        <a:pos x="10" y="0"/>
                      </a:cxn>
                      <a:cxn ang="0">
                        <a:pos x="0" y="11"/>
                      </a:cxn>
                      <a:cxn ang="0">
                        <a:pos x="7" y="26"/>
                      </a:cxn>
                      <a:cxn ang="0">
                        <a:pos x="112" y="21"/>
                      </a:cxn>
                    </a:cxnLst>
                    <a:rect l="0" t="0" r="r" b="b"/>
                    <a:pathLst>
                      <a:path w="112" h="26">
                        <a:moveTo>
                          <a:pt x="112" y="21"/>
                        </a:moveTo>
                        <a:lnTo>
                          <a:pt x="10" y="0"/>
                        </a:lnTo>
                        <a:lnTo>
                          <a:pt x="0" y="11"/>
                        </a:lnTo>
                        <a:lnTo>
                          <a:pt x="7" y="26"/>
                        </a:lnTo>
                        <a:lnTo>
                          <a:pt x="112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" name="Group 33"/>
              <p:cNvGrpSpPr>
                <a:grpSpLocks/>
              </p:cNvGrpSpPr>
              <p:nvPr/>
            </p:nvGrpSpPr>
            <p:grpSpPr bwMode="auto">
              <a:xfrm>
                <a:off x="372" y="1130"/>
                <a:ext cx="341" cy="175"/>
                <a:chOff x="372" y="1130"/>
                <a:chExt cx="341" cy="175"/>
              </a:xfrm>
            </p:grpSpPr>
            <p:sp>
              <p:nvSpPr>
                <p:cNvPr id="49" name="Freeform 28"/>
                <p:cNvSpPr>
                  <a:spLocks/>
                </p:cNvSpPr>
                <p:nvPr/>
              </p:nvSpPr>
              <p:spPr bwMode="auto">
                <a:xfrm>
                  <a:off x="372" y="1151"/>
                  <a:ext cx="61" cy="126"/>
                </a:xfrm>
                <a:custGeom>
                  <a:avLst/>
                  <a:gdLst/>
                  <a:ahLst/>
                  <a:cxnLst>
                    <a:cxn ang="0">
                      <a:pos x="100" y="4"/>
                    </a:cxn>
                    <a:cxn ang="0">
                      <a:pos x="108" y="0"/>
                    </a:cxn>
                    <a:cxn ang="0">
                      <a:pos x="120" y="5"/>
                    </a:cxn>
                    <a:cxn ang="0">
                      <a:pos x="144" y="93"/>
                    </a:cxn>
                    <a:cxn ang="0">
                      <a:pos x="173" y="172"/>
                    </a:cxn>
                    <a:cxn ang="0">
                      <a:pos x="184" y="219"/>
                    </a:cxn>
                    <a:cxn ang="0">
                      <a:pos x="184" y="245"/>
                    </a:cxn>
                    <a:cxn ang="0">
                      <a:pos x="174" y="266"/>
                    </a:cxn>
                    <a:cxn ang="0">
                      <a:pos x="156" y="276"/>
                    </a:cxn>
                    <a:cxn ang="0">
                      <a:pos x="143" y="273"/>
                    </a:cxn>
                    <a:cxn ang="0">
                      <a:pos x="126" y="259"/>
                    </a:cxn>
                    <a:cxn ang="0">
                      <a:pos x="120" y="240"/>
                    </a:cxn>
                    <a:cxn ang="0">
                      <a:pos x="120" y="234"/>
                    </a:cxn>
                    <a:cxn ang="0">
                      <a:pos x="117" y="212"/>
                    </a:cxn>
                    <a:cxn ang="0">
                      <a:pos x="129" y="191"/>
                    </a:cxn>
                    <a:cxn ang="0">
                      <a:pos x="154" y="178"/>
                    </a:cxn>
                    <a:cxn ang="0">
                      <a:pos x="121" y="84"/>
                    </a:cxn>
                    <a:cxn ang="0">
                      <a:pos x="120" y="89"/>
                    </a:cxn>
                    <a:cxn ang="0">
                      <a:pos x="73" y="125"/>
                    </a:cxn>
                    <a:cxn ang="0">
                      <a:pos x="43" y="147"/>
                    </a:cxn>
                    <a:cxn ang="0">
                      <a:pos x="86" y="324"/>
                    </a:cxn>
                    <a:cxn ang="0">
                      <a:pos x="87" y="345"/>
                    </a:cxn>
                    <a:cxn ang="0">
                      <a:pos x="80" y="365"/>
                    </a:cxn>
                    <a:cxn ang="0">
                      <a:pos x="63" y="376"/>
                    </a:cxn>
                    <a:cxn ang="0">
                      <a:pos x="34" y="378"/>
                    </a:cxn>
                    <a:cxn ang="0">
                      <a:pos x="18" y="367"/>
                    </a:cxn>
                    <a:cxn ang="0">
                      <a:pos x="13" y="341"/>
                    </a:cxn>
                    <a:cxn ang="0">
                      <a:pos x="16" y="318"/>
                    </a:cxn>
                    <a:cxn ang="0">
                      <a:pos x="30" y="298"/>
                    </a:cxn>
                    <a:cxn ang="0">
                      <a:pos x="55" y="281"/>
                    </a:cxn>
                    <a:cxn ang="0">
                      <a:pos x="30" y="175"/>
                    </a:cxn>
                    <a:cxn ang="0">
                      <a:pos x="0" y="88"/>
                    </a:cxn>
                    <a:cxn ang="0">
                      <a:pos x="3" y="74"/>
                    </a:cxn>
                    <a:cxn ang="0">
                      <a:pos x="16" y="71"/>
                    </a:cxn>
                    <a:cxn ang="0">
                      <a:pos x="50" y="53"/>
                    </a:cxn>
                    <a:cxn ang="0">
                      <a:pos x="81" y="23"/>
                    </a:cxn>
                    <a:cxn ang="0">
                      <a:pos x="100" y="4"/>
                    </a:cxn>
                  </a:cxnLst>
                  <a:rect l="0" t="0" r="r" b="b"/>
                  <a:pathLst>
                    <a:path w="184" h="378">
                      <a:moveTo>
                        <a:pt x="100" y="4"/>
                      </a:moveTo>
                      <a:lnTo>
                        <a:pt x="108" y="0"/>
                      </a:lnTo>
                      <a:lnTo>
                        <a:pt x="120" y="5"/>
                      </a:lnTo>
                      <a:lnTo>
                        <a:pt x="144" y="93"/>
                      </a:lnTo>
                      <a:lnTo>
                        <a:pt x="173" y="172"/>
                      </a:lnTo>
                      <a:lnTo>
                        <a:pt x="184" y="219"/>
                      </a:lnTo>
                      <a:lnTo>
                        <a:pt x="184" y="245"/>
                      </a:lnTo>
                      <a:lnTo>
                        <a:pt x="174" y="266"/>
                      </a:lnTo>
                      <a:lnTo>
                        <a:pt x="156" y="276"/>
                      </a:lnTo>
                      <a:lnTo>
                        <a:pt x="143" y="273"/>
                      </a:lnTo>
                      <a:lnTo>
                        <a:pt x="126" y="259"/>
                      </a:lnTo>
                      <a:lnTo>
                        <a:pt x="120" y="240"/>
                      </a:lnTo>
                      <a:lnTo>
                        <a:pt x="120" y="234"/>
                      </a:lnTo>
                      <a:lnTo>
                        <a:pt x="117" y="212"/>
                      </a:lnTo>
                      <a:lnTo>
                        <a:pt x="129" y="191"/>
                      </a:lnTo>
                      <a:lnTo>
                        <a:pt x="154" y="178"/>
                      </a:lnTo>
                      <a:lnTo>
                        <a:pt x="121" y="84"/>
                      </a:lnTo>
                      <a:lnTo>
                        <a:pt x="120" y="89"/>
                      </a:lnTo>
                      <a:lnTo>
                        <a:pt x="73" y="125"/>
                      </a:lnTo>
                      <a:lnTo>
                        <a:pt x="43" y="147"/>
                      </a:lnTo>
                      <a:lnTo>
                        <a:pt x="86" y="324"/>
                      </a:lnTo>
                      <a:lnTo>
                        <a:pt x="87" y="345"/>
                      </a:lnTo>
                      <a:lnTo>
                        <a:pt x="80" y="365"/>
                      </a:lnTo>
                      <a:lnTo>
                        <a:pt x="63" y="376"/>
                      </a:lnTo>
                      <a:lnTo>
                        <a:pt x="34" y="378"/>
                      </a:lnTo>
                      <a:lnTo>
                        <a:pt x="18" y="367"/>
                      </a:lnTo>
                      <a:lnTo>
                        <a:pt x="13" y="341"/>
                      </a:lnTo>
                      <a:lnTo>
                        <a:pt x="16" y="318"/>
                      </a:lnTo>
                      <a:lnTo>
                        <a:pt x="30" y="298"/>
                      </a:lnTo>
                      <a:lnTo>
                        <a:pt x="55" y="281"/>
                      </a:lnTo>
                      <a:lnTo>
                        <a:pt x="30" y="175"/>
                      </a:lnTo>
                      <a:lnTo>
                        <a:pt x="0" y="88"/>
                      </a:lnTo>
                      <a:lnTo>
                        <a:pt x="3" y="74"/>
                      </a:lnTo>
                      <a:lnTo>
                        <a:pt x="16" y="71"/>
                      </a:lnTo>
                      <a:lnTo>
                        <a:pt x="50" y="53"/>
                      </a:lnTo>
                      <a:lnTo>
                        <a:pt x="81" y="23"/>
                      </a:lnTo>
                      <a:lnTo>
                        <a:pt x="100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9"/>
                <p:cNvSpPr>
                  <a:spLocks/>
                </p:cNvSpPr>
                <p:nvPr/>
              </p:nvSpPr>
              <p:spPr bwMode="auto">
                <a:xfrm>
                  <a:off x="491" y="1130"/>
                  <a:ext cx="44" cy="104"/>
                </a:xfrm>
                <a:custGeom>
                  <a:avLst/>
                  <a:gdLst/>
                  <a:ahLst/>
                  <a:cxnLst>
                    <a:cxn ang="0">
                      <a:pos x="64" y="253"/>
                    </a:cxn>
                    <a:cxn ang="0">
                      <a:pos x="46" y="245"/>
                    </a:cxn>
                    <a:cxn ang="0">
                      <a:pos x="24" y="245"/>
                    </a:cxn>
                    <a:cxn ang="0">
                      <a:pos x="4" y="257"/>
                    </a:cxn>
                    <a:cxn ang="0">
                      <a:pos x="0" y="283"/>
                    </a:cxn>
                    <a:cxn ang="0">
                      <a:pos x="10" y="303"/>
                    </a:cxn>
                    <a:cxn ang="0">
                      <a:pos x="28" y="311"/>
                    </a:cxn>
                    <a:cxn ang="0">
                      <a:pos x="60" y="306"/>
                    </a:cxn>
                    <a:cxn ang="0">
                      <a:pos x="87" y="295"/>
                    </a:cxn>
                    <a:cxn ang="0">
                      <a:pos x="74" y="69"/>
                    </a:cxn>
                    <a:cxn ang="0">
                      <a:pos x="93" y="101"/>
                    </a:cxn>
                    <a:cxn ang="0">
                      <a:pos x="121" y="115"/>
                    </a:cxn>
                    <a:cxn ang="0">
                      <a:pos x="133" y="111"/>
                    </a:cxn>
                    <a:cxn ang="0">
                      <a:pos x="133" y="94"/>
                    </a:cxn>
                    <a:cxn ang="0">
                      <a:pos x="109" y="77"/>
                    </a:cxn>
                    <a:cxn ang="0">
                      <a:pos x="87" y="40"/>
                    </a:cxn>
                    <a:cxn ang="0">
                      <a:pos x="66" y="11"/>
                    </a:cxn>
                    <a:cxn ang="0">
                      <a:pos x="51" y="0"/>
                    </a:cxn>
                    <a:cxn ang="0">
                      <a:pos x="41" y="15"/>
                    </a:cxn>
                    <a:cxn ang="0">
                      <a:pos x="64" y="253"/>
                    </a:cxn>
                  </a:cxnLst>
                  <a:rect l="0" t="0" r="r" b="b"/>
                  <a:pathLst>
                    <a:path w="133" h="311">
                      <a:moveTo>
                        <a:pt x="64" y="253"/>
                      </a:moveTo>
                      <a:lnTo>
                        <a:pt x="46" y="245"/>
                      </a:lnTo>
                      <a:lnTo>
                        <a:pt x="24" y="245"/>
                      </a:lnTo>
                      <a:lnTo>
                        <a:pt x="4" y="257"/>
                      </a:lnTo>
                      <a:lnTo>
                        <a:pt x="0" y="283"/>
                      </a:lnTo>
                      <a:lnTo>
                        <a:pt x="10" y="303"/>
                      </a:lnTo>
                      <a:lnTo>
                        <a:pt x="28" y="311"/>
                      </a:lnTo>
                      <a:lnTo>
                        <a:pt x="60" y="306"/>
                      </a:lnTo>
                      <a:lnTo>
                        <a:pt x="87" y="295"/>
                      </a:lnTo>
                      <a:lnTo>
                        <a:pt x="74" y="69"/>
                      </a:lnTo>
                      <a:lnTo>
                        <a:pt x="93" y="101"/>
                      </a:lnTo>
                      <a:lnTo>
                        <a:pt x="121" y="115"/>
                      </a:lnTo>
                      <a:lnTo>
                        <a:pt x="133" y="111"/>
                      </a:lnTo>
                      <a:lnTo>
                        <a:pt x="133" y="94"/>
                      </a:lnTo>
                      <a:lnTo>
                        <a:pt x="109" y="77"/>
                      </a:lnTo>
                      <a:lnTo>
                        <a:pt x="87" y="40"/>
                      </a:lnTo>
                      <a:lnTo>
                        <a:pt x="66" y="11"/>
                      </a:lnTo>
                      <a:lnTo>
                        <a:pt x="51" y="0"/>
                      </a:lnTo>
                      <a:lnTo>
                        <a:pt x="41" y="15"/>
                      </a:lnTo>
                      <a:lnTo>
                        <a:pt x="64" y="25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30"/>
                <p:cNvSpPr>
                  <a:spLocks/>
                </p:cNvSpPr>
                <p:nvPr/>
              </p:nvSpPr>
              <p:spPr bwMode="auto">
                <a:xfrm>
                  <a:off x="565" y="1172"/>
                  <a:ext cx="58" cy="100"/>
                </a:xfrm>
                <a:custGeom>
                  <a:avLst/>
                  <a:gdLst/>
                  <a:ahLst/>
                  <a:cxnLst>
                    <a:cxn ang="0">
                      <a:pos x="68" y="250"/>
                    </a:cxn>
                    <a:cxn ang="0">
                      <a:pos x="53" y="238"/>
                    </a:cxn>
                    <a:cxn ang="0">
                      <a:pos x="31" y="230"/>
                    </a:cxn>
                    <a:cxn ang="0">
                      <a:pos x="10" y="238"/>
                    </a:cxn>
                    <a:cxn ang="0">
                      <a:pos x="0" y="260"/>
                    </a:cxn>
                    <a:cxn ang="0">
                      <a:pos x="5" y="283"/>
                    </a:cxn>
                    <a:cxn ang="0">
                      <a:pos x="20" y="297"/>
                    </a:cxn>
                    <a:cxn ang="0">
                      <a:pos x="52" y="299"/>
                    </a:cxn>
                    <a:cxn ang="0">
                      <a:pos x="79" y="298"/>
                    </a:cxn>
                    <a:cxn ang="0">
                      <a:pos x="121" y="73"/>
                    </a:cxn>
                    <a:cxn ang="0">
                      <a:pos x="133" y="112"/>
                    </a:cxn>
                    <a:cxn ang="0">
                      <a:pos x="155" y="131"/>
                    </a:cxn>
                    <a:cxn ang="0">
                      <a:pos x="168" y="131"/>
                    </a:cxn>
                    <a:cxn ang="0">
                      <a:pos x="172" y="115"/>
                    </a:cxn>
                    <a:cxn ang="0">
                      <a:pos x="153" y="91"/>
                    </a:cxn>
                    <a:cxn ang="0">
                      <a:pos x="140" y="50"/>
                    </a:cxn>
                    <a:cxn ang="0">
                      <a:pos x="128" y="15"/>
                    </a:cxn>
                    <a:cxn ang="0">
                      <a:pos x="115" y="0"/>
                    </a:cxn>
                    <a:cxn ang="0">
                      <a:pos x="102" y="11"/>
                    </a:cxn>
                    <a:cxn ang="0">
                      <a:pos x="68" y="250"/>
                    </a:cxn>
                  </a:cxnLst>
                  <a:rect l="0" t="0" r="r" b="b"/>
                  <a:pathLst>
                    <a:path w="172" h="299">
                      <a:moveTo>
                        <a:pt x="68" y="250"/>
                      </a:moveTo>
                      <a:lnTo>
                        <a:pt x="53" y="238"/>
                      </a:lnTo>
                      <a:lnTo>
                        <a:pt x="31" y="230"/>
                      </a:lnTo>
                      <a:lnTo>
                        <a:pt x="10" y="238"/>
                      </a:lnTo>
                      <a:lnTo>
                        <a:pt x="0" y="260"/>
                      </a:lnTo>
                      <a:lnTo>
                        <a:pt x="5" y="283"/>
                      </a:lnTo>
                      <a:lnTo>
                        <a:pt x="20" y="297"/>
                      </a:lnTo>
                      <a:lnTo>
                        <a:pt x="52" y="299"/>
                      </a:lnTo>
                      <a:lnTo>
                        <a:pt x="79" y="298"/>
                      </a:lnTo>
                      <a:lnTo>
                        <a:pt x="121" y="73"/>
                      </a:lnTo>
                      <a:lnTo>
                        <a:pt x="133" y="112"/>
                      </a:lnTo>
                      <a:lnTo>
                        <a:pt x="155" y="131"/>
                      </a:lnTo>
                      <a:lnTo>
                        <a:pt x="168" y="131"/>
                      </a:lnTo>
                      <a:lnTo>
                        <a:pt x="172" y="115"/>
                      </a:lnTo>
                      <a:lnTo>
                        <a:pt x="153" y="91"/>
                      </a:lnTo>
                      <a:lnTo>
                        <a:pt x="140" y="50"/>
                      </a:lnTo>
                      <a:lnTo>
                        <a:pt x="128" y="15"/>
                      </a:lnTo>
                      <a:lnTo>
                        <a:pt x="115" y="0"/>
                      </a:lnTo>
                      <a:lnTo>
                        <a:pt x="102" y="11"/>
                      </a:lnTo>
                      <a:lnTo>
                        <a:pt x="68" y="2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31"/>
                <p:cNvSpPr>
                  <a:spLocks/>
                </p:cNvSpPr>
                <p:nvPr/>
              </p:nvSpPr>
              <p:spPr bwMode="auto">
                <a:xfrm>
                  <a:off x="649" y="1167"/>
                  <a:ext cx="45" cy="138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32" y="97"/>
                    </a:cxn>
                    <a:cxn ang="0">
                      <a:pos x="72" y="61"/>
                    </a:cxn>
                    <a:cxn ang="0">
                      <a:pos x="109" y="0"/>
                    </a:cxn>
                    <a:cxn ang="0">
                      <a:pos x="116" y="4"/>
                    </a:cxn>
                    <a:cxn ang="0">
                      <a:pos x="121" y="26"/>
                    </a:cxn>
                    <a:cxn ang="0">
                      <a:pos x="80" y="80"/>
                    </a:cxn>
                    <a:cxn ang="0">
                      <a:pos x="25" y="133"/>
                    </a:cxn>
                    <a:cxn ang="0">
                      <a:pos x="38" y="178"/>
                    </a:cxn>
                    <a:cxn ang="0">
                      <a:pos x="75" y="136"/>
                    </a:cxn>
                    <a:cxn ang="0">
                      <a:pos x="80" y="130"/>
                    </a:cxn>
                    <a:cxn ang="0">
                      <a:pos x="128" y="76"/>
                    </a:cxn>
                    <a:cxn ang="0">
                      <a:pos x="135" y="98"/>
                    </a:cxn>
                    <a:cxn ang="0">
                      <a:pos x="45" y="209"/>
                    </a:cxn>
                    <a:cxn ang="0">
                      <a:pos x="80" y="330"/>
                    </a:cxn>
                    <a:cxn ang="0">
                      <a:pos x="82" y="366"/>
                    </a:cxn>
                    <a:cxn ang="0">
                      <a:pos x="69" y="395"/>
                    </a:cxn>
                    <a:cxn ang="0">
                      <a:pos x="56" y="408"/>
                    </a:cxn>
                    <a:cxn ang="0">
                      <a:pos x="36" y="413"/>
                    </a:cxn>
                    <a:cxn ang="0">
                      <a:pos x="22" y="410"/>
                    </a:cxn>
                    <a:cxn ang="0">
                      <a:pos x="6" y="390"/>
                    </a:cxn>
                    <a:cxn ang="0">
                      <a:pos x="5" y="369"/>
                    </a:cxn>
                    <a:cxn ang="0">
                      <a:pos x="12" y="344"/>
                    </a:cxn>
                    <a:cxn ang="0">
                      <a:pos x="23" y="323"/>
                    </a:cxn>
                    <a:cxn ang="0">
                      <a:pos x="49" y="303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35" h="413">
                      <a:moveTo>
                        <a:pt x="0" y="120"/>
                      </a:moveTo>
                      <a:lnTo>
                        <a:pt x="32" y="97"/>
                      </a:lnTo>
                      <a:lnTo>
                        <a:pt x="72" y="61"/>
                      </a:lnTo>
                      <a:lnTo>
                        <a:pt x="109" y="0"/>
                      </a:lnTo>
                      <a:lnTo>
                        <a:pt x="116" y="4"/>
                      </a:lnTo>
                      <a:lnTo>
                        <a:pt x="121" y="26"/>
                      </a:lnTo>
                      <a:lnTo>
                        <a:pt x="80" y="80"/>
                      </a:lnTo>
                      <a:lnTo>
                        <a:pt x="25" y="133"/>
                      </a:lnTo>
                      <a:lnTo>
                        <a:pt x="38" y="178"/>
                      </a:lnTo>
                      <a:lnTo>
                        <a:pt x="75" y="136"/>
                      </a:lnTo>
                      <a:lnTo>
                        <a:pt x="80" y="130"/>
                      </a:lnTo>
                      <a:lnTo>
                        <a:pt x="128" y="76"/>
                      </a:lnTo>
                      <a:lnTo>
                        <a:pt x="135" y="98"/>
                      </a:lnTo>
                      <a:lnTo>
                        <a:pt x="45" y="209"/>
                      </a:lnTo>
                      <a:lnTo>
                        <a:pt x="80" y="330"/>
                      </a:lnTo>
                      <a:lnTo>
                        <a:pt x="82" y="366"/>
                      </a:lnTo>
                      <a:lnTo>
                        <a:pt x="69" y="395"/>
                      </a:lnTo>
                      <a:lnTo>
                        <a:pt x="56" y="408"/>
                      </a:lnTo>
                      <a:lnTo>
                        <a:pt x="36" y="413"/>
                      </a:lnTo>
                      <a:lnTo>
                        <a:pt x="22" y="410"/>
                      </a:lnTo>
                      <a:lnTo>
                        <a:pt x="6" y="390"/>
                      </a:lnTo>
                      <a:lnTo>
                        <a:pt x="5" y="369"/>
                      </a:lnTo>
                      <a:lnTo>
                        <a:pt x="12" y="344"/>
                      </a:lnTo>
                      <a:lnTo>
                        <a:pt x="23" y="323"/>
                      </a:lnTo>
                      <a:lnTo>
                        <a:pt x="49" y="30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32"/>
                <p:cNvSpPr>
                  <a:spLocks/>
                </p:cNvSpPr>
                <p:nvPr/>
              </p:nvSpPr>
              <p:spPr bwMode="auto">
                <a:xfrm>
                  <a:off x="683" y="1171"/>
                  <a:ext cx="30" cy="102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32" y="62"/>
                    </a:cxn>
                    <a:cxn ang="0">
                      <a:pos x="55" y="149"/>
                    </a:cxn>
                    <a:cxn ang="0">
                      <a:pos x="78" y="215"/>
                    </a:cxn>
                    <a:cxn ang="0">
                      <a:pos x="89" y="243"/>
                    </a:cxn>
                    <a:cxn ang="0">
                      <a:pos x="88" y="257"/>
                    </a:cxn>
                    <a:cxn ang="0">
                      <a:pos x="75" y="287"/>
                    </a:cxn>
                    <a:cxn ang="0">
                      <a:pos x="52" y="306"/>
                    </a:cxn>
                    <a:cxn ang="0">
                      <a:pos x="32" y="304"/>
                    </a:cxn>
                    <a:cxn ang="0">
                      <a:pos x="16" y="287"/>
                    </a:cxn>
                    <a:cxn ang="0">
                      <a:pos x="17" y="261"/>
                    </a:cxn>
                    <a:cxn ang="0">
                      <a:pos x="29" y="233"/>
                    </a:cxn>
                    <a:cxn ang="0">
                      <a:pos x="52" y="212"/>
                    </a:cxn>
                    <a:cxn ang="0">
                      <a:pos x="0" y="23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89" h="306">
                      <a:moveTo>
                        <a:pt x="13" y="0"/>
                      </a:moveTo>
                      <a:lnTo>
                        <a:pt x="32" y="62"/>
                      </a:lnTo>
                      <a:lnTo>
                        <a:pt x="55" y="149"/>
                      </a:lnTo>
                      <a:lnTo>
                        <a:pt x="78" y="215"/>
                      </a:lnTo>
                      <a:lnTo>
                        <a:pt x="89" y="243"/>
                      </a:lnTo>
                      <a:lnTo>
                        <a:pt x="88" y="257"/>
                      </a:lnTo>
                      <a:lnTo>
                        <a:pt x="75" y="287"/>
                      </a:lnTo>
                      <a:lnTo>
                        <a:pt x="52" y="306"/>
                      </a:lnTo>
                      <a:lnTo>
                        <a:pt x="32" y="304"/>
                      </a:lnTo>
                      <a:lnTo>
                        <a:pt x="16" y="287"/>
                      </a:lnTo>
                      <a:lnTo>
                        <a:pt x="17" y="261"/>
                      </a:lnTo>
                      <a:lnTo>
                        <a:pt x="29" y="233"/>
                      </a:lnTo>
                      <a:lnTo>
                        <a:pt x="52" y="212"/>
                      </a:lnTo>
                      <a:lnTo>
                        <a:pt x="0" y="2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43"/>
              <p:cNvGrpSpPr>
                <a:grpSpLocks/>
              </p:cNvGrpSpPr>
              <p:nvPr/>
            </p:nvGrpSpPr>
            <p:grpSpPr bwMode="auto">
              <a:xfrm>
                <a:off x="457" y="1327"/>
                <a:ext cx="182" cy="437"/>
                <a:chOff x="457" y="1327"/>
                <a:chExt cx="182" cy="437"/>
              </a:xfrm>
            </p:grpSpPr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531" y="1544"/>
                  <a:ext cx="38" cy="220"/>
                </a:xfrm>
                <a:custGeom>
                  <a:avLst/>
                  <a:gdLst/>
                  <a:ahLst/>
                  <a:cxnLst>
                    <a:cxn ang="0">
                      <a:pos x="3" y="52"/>
                    </a:cxn>
                    <a:cxn ang="0">
                      <a:pos x="7" y="26"/>
                    </a:cxn>
                    <a:cxn ang="0">
                      <a:pos x="21" y="8"/>
                    </a:cxn>
                    <a:cxn ang="0">
                      <a:pos x="42" y="0"/>
                    </a:cxn>
                    <a:cxn ang="0">
                      <a:pos x="69" y="9"/>
                    </a:cxn>
                    <a:cxn ang="0">
                      <a:pos x="78" y="30"/>
                    </a:cxn>
                    <a:cxn ang="0">
                      <a:pos x="83" y="74"/>
                    </a:cxn>
                    <a:cxn ang="0">
                      <a:pos x="78" y="137"/>
                    </a:cxn>
                    <a:cxn ang="0">
                      <a:pos x="74" y="182"/>
                    </a:cxn>
                    <a:cxn ang="0">
                      <a:pos x="74" y="233"/>
                    </a:cxn>
                    <a:cxn ang="0">
                      <a:pos x="83" y="288"/>
                    </a:cxn>
                    <a:cxn ang="0">
                      <a:pos x="89" y="362"/>
                    </a:cxn>
                    <a:cxn ang="0">
                      <a:pos x="83" y="432"/>
                    </a:cxn>
                    <a:cxn ang="0">
                      <a:pos x="66" y="480"/>
                    </a:cxn>
                    <a:cxn ang="0">
                      <a:pos x="74" y="505"/>
                    </a:cxn>
                    <a:cxn ang="0">
                      <a:pos x="103" y="551"/>
                    </a:cxn>
                    <a:cxn ang="0">
                      <a:pos x="112" y="603"/>
                    </a:cxn>
                    <a:cxn ang="0">
                      <a:pos x="109" y="647"/>
                    </a:cxn>
                    <a:cxn ang="0">
                      <a:pos x="85" y="658"/>
                    </a:cxn>
                    <a:cxn ang="0">
                      <a:pos x="56" y="647"/>
                    </a:cxn>
                    <a:cxn ang="0">
                      <a:pos x="47" y="628"/>
                    </a:cxn>
                    <a:cxn ang="0">
                      <a:pos x="53" y="596"/>
                    </a:cxn>
                    <a:cxn ang="0">
                      <a:pos x="56" y="564"/>
                    </a:cxn>
                    <a:cxn ang="0">
                      <a:pos x="42" y="533"/>
                    </a:cxn>
                    <a:cxn ang="0">
                      <a:pos x="24" y="512"/>
                    </a:cxn>
                    <a:cxn ang="0">
                      <a:pos x="16" y="493"/>
                    </a:cxn>
                    <a:cxn ang="0">
                      <a:pos x="18" y="469"/>
                    </a:cxn>
                    <a:cxn ang="0">
                      <a:pos x="27" y="451"/>
                    </a:cxn>
                    <a:cxn ang="0">
                      <a:pos x="39" y="432"/>
                    </a:cxn>
                    <a:cxn ang="0">
                      <a:pos x="49" y="404"/>
                    </a:cxn>
                    <a:cxn ang="0">
                      <a:pos x="50" y="374"/>
                    </a:cxn>
                    <a:cxn ang="0">
                      <a:pos x="47" y="324"/>
                    </a:cxn>
                    <a:cxn ang="0">
                      <a:pos x="33" y="268"/>
                    </a:cxn>
                    <a:cxn ang="0">
                      <a:pos x="16" y="208"/>
                    </a:cxn>
                    <a:cxn ang="0">
                      <a:pos x="6" y="146"/>
                    </a:cxn>
                    <a:cxn ang="0">
                      <a:pos x="0" y="87"/>
                    </a:cxn>
                    <a:cxn ang="0">
                      <a:pos x="3" y="52"/>
                    </a:cxn>
                  </a:cxnLst>
                  <a:rect l="0" t="0" r="r" b="b"/>
                  <a:pathLst>
                    <a:path w="112" h="658">
                      <a:moveTo>
                        <a:pt x="3" y="52"/>
                      </a:moveTo>
                      <a:lnTo>
                        <a:pt x="7" y="26"/>
                      </a:lnTo>
                      <a:lnTo>
                        <a:pt x="21" y="8"/>
                      </a:lnTo>
                      <a:lnTo>
                        <a:pt x="42" y="0"/>
                      </a:lnTo>
                      <a:lnTo>
                        <a:pt x="69" y="9"/>
                      </a:lnTo>
                      <a:lnTo>
                        <a:pt x="78" y="30"/>
                      </a:lnTo>
                      <a:lnTo>
                        <a:pt x="83" y="74"/>
                      </a:lnTo>
                      <a:lnTo>
                        <a:pt x="78" y="137"/>
                      </a:lnTo>
                      <a:lnTo>
                        <a:pt x="74" y="182"/>
                      </a:lnTo>
                      <a:lnTo>
                        <a:pt x="74" y="233"/>
                      </a:lnTo>
                      <a:lnTo>
                        <a:pt x="83" y="288"/>
                      </a:lnTo>
                      <a:lnTo>
                        <a:pt x="89" y="362"/>
                      </a:lnTo>
                      <a:lnTo>
                        <a:pt x="83" y="432"/>
                      </a:lnTo>
                      <a:lnTo>
                        <a:pt x="66" y="480"/>
                      </a:lnTo>
                      <a:lnTo>
                        <a:pt x="74" y="505"/>
                      </a:lnTo>
                      <a:lnTo>
                        <a:pt x="103" y="551"/>
                      </a:lnTo>
                      <a:lnTo>
                        <a:pt x="112" y="603"/>
                      </a:lnTo>
                      <a:lnTo>
                        <a:pt x="109" y="647"/>
                      </a:lnTo>
                      <a:lnTo>
                        <a:pt x="85" y="658"/>
                      </a:lnTo>
                      <a:lnTo>
                        <a:pt x="56" y="647"/>
                      </a:lnTo>
                      <a:lnTo>
                        <a:pt x="47" y="628"/>
                      </a:lnTo>
                      <a:lnTo>
                        <a:pt x="53" y="596"/>
                      </a:lnTo>
                      <a:lnTo>
                        <a:pt x="56" y="564"/>
                      </a:lnTo>
                      <a:lnTo>
                        <a:pt x="42" y="533"/>
                      </a:lnTo>
                      <a:lnTo>
                        <a:pt x="24" y="512"/>
                      </a:lnTo>
                      <a:lnTo>
                        <a:pt x="16" y="493"/>
                      </a:lnTo>
                      <a:lnTo>
                        <a:pt x="18" y="469"/>
                      </a:lnTo>
                      <a:lnTo>
                        <a:pt x="27" y="451"/>
                      </a:lnTo>
                      <a:lnTo>
                        <a:pt x="39" y="432"/>
                      </a:lnTo>
                      <a:lnTo>
                        <a:pt x="49" y="404"/>
                      </a:lnTo>
                      <a:lnTo>
                        <a:pt x="50" y="374"/>
                      </a:lnTo>
                      <a:lnTo>
                        <a:pt x="47" y="324"/>
                      </a:lnTo>
                      <a:lnTo>
                        <a:pt x="33" y="268"/>
                      </a:lnTo>
                      <a:lnTo>
                        <a:pt x="16" y="208"/>
                      </a:lnTo>
                      <a:lnTo>
                        <a:pt x="6" y="146"/>
                      </a:lnTo>
                      <a:lnTo>
                        <a:pt x="0" y="87"/>
                      </a:lnTo>
                      <a:lnTo>
                        <a:pt x="3" y="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5"/>
                <p:cNvSpPr>
                  <a:spLocks/>
                </p:cNvSpPr>
                <p:nvPr/>
              </p:nvSpPr>
              <p:spPr bwMode="auto">
                <a:xfrm>
                  <a:off x="502" y="1427"/>
                  <a:ext cx="93" cy="150"/>
                </a:xfrm>
                <a:custGeom>
                  <a:avLst/>
                  <a:gdLst/>
                  <a:ahLst/>
                  <a:cxnLst>
                    <a:cxn ang="0">
                      <a:pos x="32" y="13"/>
                    </a:cxn>
                    <a:cxn ang="0">
                      <a:pos x="56" y="2"/>
                    </a:cxn>
                    <a:cxn ang="0">
                      <a:pos x="87" y="0"/>
                    </a:cxn>
                    <a:cxn ang="0">
                      <a:pos x="115" y="9"/>
                    </a:cxn>
                    <a:cxn ang="0">
                      <a:pos x="147" y="30"/>
                    </a:cxn>
                    <a:cxn ang="0">
                      <a:pos x="174" y="70"/>
                    </a:cxn>
                    <a:cxn ang="0">
                      <a:pos x="205" y="113"/>
                    </a:cxn>
                    <a:cxn ang="0">
                      <a:pos x="236" y="170"/>
                    </a:cxn>
                    <a:cxn ang="0">
                      <a:pos x="264" y="244"/>
                    </a:cxn>
                    <a:cxn ang="0">
                      <a:pos x="275" y="301"/>
                    </a:cxn>
                    <a:cxn ang="0">
                      <a:pos x="279" y="349"/>
                    </a:cxn>
                    <a:cxn ang="0">
                      <a:pos x="271" y="392"/>
                    </a:cxn>
                    <a:cxn ang="0">
                      <a:pos x="257" y="422"/>
                    </a:cxn>
                    <a:cxn ang="0">
                      <a:pos x="233" y="442"/>
                    </a:cxn>
                    <a:cxn ang="0">
                      <a:pos x="200" y="450"/>
                    </a:cxn>
                    <a:cxn ang="0">
                      <a:pos x="161" y="450"/>
                    </a:cxn>
                    <a:cxn ang="0">
                      <a:pos x="125" y="443"/>
                    </a:cxn>
                    <a:cxn ang="0">
                      <a:pos x="102" y="424"/>
                    </a:cxn>
                    <a:cxn ang="0">
                      <a:pos x="80" y="387"/>
                    </a:cxn>
                    <a:cxn ang="0">
                      <a:pos x="73" y="353"/>
                    </a:cxn>
                    <a:cxn ang="0">
                      <a:pos x="72" y="312"/>
                    </a:cxn>
                    <a:cxn ang="0">
                      <a:pos x="73" y="275"/>
                    </a:cxn>
                    <a:cxn ang="0">
                      <a:pos x="70" y="236"/>
                    </a:cxn>
                    <a:cxn ang="0">
                      <a:pos x="62" y="203"/>
                    </a:cxn>
                    <a:cxn ang="0">
                      <a:pos x="47" y="173"/>
                    </a:cxn>
                    <a:cxn ang="0">
                      <a:pos x="22" y="142"/>
                    </a:cxn>
                    <a:cxn ang="0">
                      <a:pos x="7" y="116"/>
                    </a:cxn>
                    <a:cxn ang="0">
                      <a:pos x="0" y="81"/>
                    </a:cxn>
                    <a:cxn ang="0">
                      <a:pos x="3" y="47"/>
                    </a:cxn>
                    <a:cxn ang="0">
                      <a:pos x="16" y="24"/>
                    </a:cxn>
                    <a:cxn ang="0">
                      <a:pos x="32" y="13"/>
                    </a:cxn>
                  </a:cxnLst>
                  <a:rect l="0" t="0" r="r" b="b"/>
                  <a:pathLst>
                    <a:path w="279" h="450">
                      <a:moveTo>
                        <a:pt x="32" y="13"/>
                      </a:moveTo>
                      <a:lnTo>
                        <a:pt x="56" y="2"/>
                      </a:lnTo>
                      <a:lnTo>
                        <a:pt x="87" y="0"/>
                      </a:lnTo>
                      <a:lnTo>
                        <a:pt x="115" y="9"/>
                      </a:lnTo>
                      <a:lnTo>
                        <a:pt x="147" y="30"/>
                      </a:lnTo>
                      <a:lnTo>
                        <a:pt x="174" y="70"/>
                      </a:lnTo>
                      <a:lnTo>
                        <a:pt x="205" y="113"/>
                      </a:lnTo>
                      <a:lnTo>
                        <a:pt x="236" y="170"/>
                      </a:lnTo>
                      <a:lnTo>
                        <a:pt x="264" y="244"/>
                      </a:lnTo>
                      <a:lnTo>
                        <a:pt x="275" y="301"/>
                      </a:lnTo>
                      <a:lnTo>
                        <a:pt x="279" y="349"/>
                      </a:lnTo>
                      <a:lnTo>
                        <a:pt x="271" y="392"/>
                      </a:lnTo>
                      <a:lnTo>
                        <a:pt x="257" y="422"/>
                      </a:lnTo>
                      <a:lnTo>
                        <a:pt x="233" y="442"/>
                      </a:lnTo>
                      <a:lnTo>
                        <a:pt x="200" y="450"/>
                      </a:lnTo>
                      <a:lnTo>
                        <a:pt x="161" y="450"/>
                      </a:lnTo>
                      <a:lnTo>
                        <a:pt x="125" y="443"/>
                      </a:lnTo>
                      <a:lnTo>
                        <a:pt x="102" y="424"/>
                      </a:lnTo>
                      <a:lnTo>
                        <a:pt x="80" y="387"/>
                      </a:lnTo>
                      <a:lnTo>
                        <a:pt x="73" y="353"/>
                      </a:lnTo>
                      <a:lnTo>
                        <a:pt x="72" y="312"/>
                      </a:lnTo>
                      <a:lnTo>
                        <a:pt x="73" y="275"/>
                      </a:lnTo>
                      <a:lnTo>
                        <a:pt x="70" y="236"/>
                      </a:lnTo>
                      <a:lnTo>
                        <a:pt x="62" y="203"/>
                      </a:lnTo>
                      <a:lnTo>
                        <a:pt x="47" y="173"/>
                      </a:lnTo>
                      <a:lnTo>
                        <a:pt x="22" y="142"/>
                      </a:lnTo>
                      <a:lnTo>
                        <a:pt x="7" y="116"/>
                      </a:lnTo>
                      <a:lnTo>
                        <a:pt x="0" y="81"/>
                      </a:lnTo>
                      <a:lnTo>
                        <a:pt x="3" y="47"/>
                      </a:lnTo>
                      <a:lnTo>
                        <a:pt x="16" y="24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468" y="1327"/>
                  <a:ext cx="80" cy="93"/>
                </a:xfrm>
                <a:custGeom>
                  <a:avLst/>
                  <a:gdLst/>
                  <a:ahLst/>
                  <a:cxnLst>
                    <a:cxn ang="0">
                      <a:pos x="169" y="79"/>
                    </a:cxn>
                    <a:cxn ang="0">
                      <a:pos x="145" y="47"/>
                    </a:cxn>
                    <a:cxn ang="0">
                      <a:pos x="113" y="24"/>
                    </a:cxn>
                    <a:cxn ang="0">
                      <a:pos x="91" y="15"/>
                    </a:cxn>
                    <a:cxn ang="0">
                      <a:pos x="70" y="15"/>
                    </a:cxn>
                    <a:cxn ang="0">
                      <a:pos x="43" y="23"/>
                    </a:cxn>
                    <a:cxn ang="0">
                      <a:pos x="23" y="43"/>
                    </a:cxn>
                    <a:cxn ang="0">
                      <a:pos x="9" y="70"/>
                    </a:cxn>
                    <a:cxn ang="0">
                      <a:pos x="0" y="112"/>
                    </a:cxn>
                    <a:cxn ang="0">
                      <a:pos x="10" y="169"/>
                    </a:cxn>
                    <a:cxn ang="0">
                      <a:pos x="24" y="201"/>
                    </a:cxn>
                    <a:cxn ang="0">
                      <a:pos x="42" y="227"/>
                    </a:cxn>
                    <a:cxn ang="0">
                      <a:pos x="70" y="257"/>
                    </a:cxn>
                    <a:cxn ang="0">
                      <a:pos x="103" y="273"/>
                    </a:cxn>
                    <a:cxn ang="0">
                      <a:pos x="130" y="280"/>
                    </a:cxn>
                    <a:cxn ang="0">
                      <a:pos x="158" y="274"/>
                    </a:cxn>
                    <a:cxn ang="0">
                      <a:pos x="179" y="259"/>
                    </a:cxn>
                    <a:cxn ang="0">
                      <a:pos x="193" y="244"/>
                    </a:cxn>
                    <a:cxn ang="0">
                      <a:pos x="204" y="210"/>
                    </a:cxn>
                    <a:cxn ang="0">
                      <a:pos x="202" y="183"/>
                    </a:cxn>
                    <a:cxn ang="0">
                      <a:pos x="197" y="144"/>
                    </a:cxn>
                    <a:cxn ang="0">
                      <a:pos x="186" y="112"/>
                    </a:cxn>
                    <a:cxn ang="0">
                      <a:pos x="193" y="86"/>
                    </a:cxn>
                    <a:cxn ang="0">
                      <a:pos x="230" y="53"/>
                    </a:cxn>
                    <a:cxn ang="0">
                      <a:pos x="241" y="31"/>
                    </a:cxn>
                    <a:cxn ang="0">
                      <a:pos x="237" y="10"/>
                    </a:cxn>
                    <a:cxn ang="0">
                      <a:pos x="216" y="0"/>
                    </a:cxn>
                    <a:cxn ang="0">
                      <a:pos x="193" y="13"/>
                    </a:cxn>
                    <a:cxn ang="0">
                      <a:pos x="186" y="50"/>
                    </a:cxn>
                    <a:cxn ang="0">
                      <a:pos x="169" y="79"/>
                    </a:cxn>
                  </a:cxnLst>
                  <a:rect l="0" t="0" r="r" b="b"/>
                  <a:pathLst>
                    <a:path w="241" h="280">
                      <a:moveTo>
                        <a:pt x="169" y="79"/>
                      </a:moveTo>
                      <a:lnTo>
                        <a:pt x="145" y="47"/>
                      </a:lnTo>
                      <a:lnTo>
                        <a:pt x="113" y="24"/>
                      </a:lnTo>
                      <a:lnTo>
                        <a:pt x="91" y="15"/>
                      </a:lnTo>
                      <a:lnTo>
                        <a:pt x="70" y="15"/>
                      </a:lnTo>
                      <a:lnTo>
                        <a:pt x="43" y="23"/>
                      </a:lnTo>
                      <a:lnTo>
                        <a:pt x="23" y="43"/>
                      </a:lnTo>
                      <a:lnTo>
                        <a:pt x="9" y="70"/>
                      </a:lnTo>
                      <a:lnTo>
                        <a:pt x="0" y="112"/>
                      </a:lnTo>
                      <a:lnTo>
                        <a:pt x="10" y="169"/>
                      </a:lnTo>
                      <a:lnTo>
                        <a:pt x="24" y="201"/>
                      </a:lnTo>
                      <a:lnTo>
                        <a:pt x="42" y="227"/>
                      </a:lnTo>
                      <a:lnTo>
                        <a:pt x="70" y="257"/>
                      </a:lnTo>
                      <a:lnTo>
                        <a:pt x="103" y="273"/>
                      </a:lnTo>
                      <a:lnTo>
                        <a:pt x="130" y="280"/>
                      </a:lnTo>
                      <a:lnTo>
                        <a:pt x="158" y="274"/>
                      </a:lnTo>
                      <a:lnTo>
                        <a:pt x="179" y="259"/>
                      </a:lnTo>
                      <a:lnTo>
                        <a:pt x="193" y="244"/>
                      </a:lnTo>
                      <a:lnTo>
                        <a:pt x="204" y="210"/>
                      </a:lnTo>
                      <a:lnTo>
                        <a:pt x="202" y="183"/>
                      </a:lnTo>
                      <a:lnTo>
                        <a:pt x="197" y="144"/>
                      </a:lnTo>
                      <a:lnTo>
                        <a:pt x="186" y="112"/>
                      </a:lnTo>
                      <a:lnTo>
                        <a:pt x="193" y="86"/>
                      </a:lnTo>
                      <a:lnTo>
                        <a:pt x="230" y="53"/>
                      </a:lnTo>
                      <a:lnTo>
                        <a:pt x="241" y="31"/>
                      </a:lnTo>
                      <a:lnTo>
                        <a:pt x="237" y="10"/>
                      </a:lnTo>
                      <a:lnTo>
                        <a:pt x="216" y="0"/>
                      </a:lnTo>
                      <a:lnTo>
                        <a:pt x="193" y="13"/>
                      </a:lnTo>
                      <a:lnTo>
                        <a:pt x="186" y="50"/>
                      </a:lnTo>
                      <a:lnTo>
                        <a:pt x="169" y="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37"/>
                <p:cNvSpPr>
                  <a:spLocks/>
                </p:cNvSpPr>
                <p:nvPr/>
              </p:nvSpPr>
              <p:spPr bwMode="auto">
                <a:xfrm>
                  <a:off x="566" y="1539"/>
                  <a:ext cx="73" cy="216"/>
                </a:xfrm>
                <a:custGeom>
                  <a:avLst/>
                  <a:gdLst/>
                  <a:ahLst/>
                  <a:cxnLst>
                    <a:cxn ang="0">
                      <a:pos x="45" y="10"/>
                    </a:cxn>
                    <a:cxn ang="0">
                      <a:pos x="76" y="33"/>
                    </a:cxn>
                    <a:cxn ang="0">
                      <a:pos x="96" y="66"/>
                    </a:cxn>
                    <a:cxn ang="0">
                      <a:pos x="116" y="113"/>
                    </a:cxn>
                    <a:cxn ang="0">
                      <a:pos x="136" y="166"/>
                    </a:cxn>
                    <a:cxn ang="0">
                      <a:pos x="145" y="213"/>
                    </a:cxn>
                    <a:cxn ang="0">
                      <a:pos x="145" y="261"/>
                    </a:cxn>
                    <a:cxn ang="0">
                      <a:pos x="139" y="311"/>
                    </a:cxn>
                    <a:cxn ang="0">
                      <a:pos x="130" y="355"/>
                    </a:cxn>
                    <a:cxn ang="0">
                      <a:pos x="106" y="410"/>
                    </a:cxn>
                    <a:cxn ang="0">
                      <a:pos x="96" y="454"/>
                    </a:cxn>
                    <a:cxn ang="0">
                      <a:pos x="83" y="507"/>
                    </a:cxn>
                    <a:cxn ang="0">
                      <a:pos x="79" y="539"/>
                    </a:cxn>
                    <a:cxn ang="0">
                      <a:pos x="84" y="554"/>
                    </a:cxn>
                    <a:cxn ang="0">
                      <a:pos x="98" y="568"/>
                    </a:cxn>
                    <a:cxn ang="0">
                      <a:pos x="136" y="576"/>
                    </a:cxn>
                    <a:cxn ang="0">
                      <a:pos x="205" y="597"/>
                    </a:cxn>
                    <a:cxn ang="0">
                      <a:pos x="221" y="608"/>
                    </a:cxn>
                    <a:cxn ang="0">
                      <a:pos x="219" y="620"/>
                    </a:cxn>
                    <a:cxn ang="0">
                      <a:pos x="211" y="630"/>
                    </a:cxn>
                    <a:cxn ang="0">
                      <a:pos x="175" y="648"/>
                    </a:cxn>
                    <a:cxn ang="0">
                      <a:pos x="151" y="642"/>
                    </a:cxn>
                    <a:cxn ang="0">
                      <a:pos x="130" y="622"/>
                    </a:cxn>
                    <a:cxn ang="0">
                      <a:pos x="98" y="601"/>
                    </a:cxn>
                    <a:cxn ang="0">
                      <a:pos x="59" y="597"/>
                    </a:cxn>
                    <a:cxn ang="0">
                      <a:pos x="39" y="590"/>
                    </a:cxn>
                    <a:cxn ang="0">
                      <a:pos x="33" y="573"/>
                    </a:cxn>
                    <a:cxn ang="0">
                      <a:pos x="33" y="548"/>
                    </a:cxn>
                    <a:cxn ang="0">
                      <a:pos x="45" y="511"/>
                    </a:cxn>
                    <a:cxn ang="0">
                      <a:pos x="59" y="466"/>
                    </a:cxn>
                    <a:cxn ang="0">
                      <a:pos x="72" y="417"/>
                    </a:cxn>
                    <a:cxn ang="0">
                      <a:pos x="86" y="358"/>
                    </a:cxn>
                    <a:cxn ang="0">
                      <a:pos x="92" y="311"/>
                    </a:cxn>
                    <a:cxn ang="0">
                      <a:pos x="89" y="264"/>
                    </a:cxn>
                    <a:cxn ang="0">
                      <a:pos x="79" y="214"/>
                    </a:cxn>
                    <a:cxn ang="0">
                      <a:pos x="60" y="162"/>
                    </a:cxn>
                    <a:cxn ang="0">
                      <a:pos x="33" y="115"/>
                    </a:cxn>
                    <a:cxn ang="0">
                      <a:pos x="7" y="80"/>
                    </a:cxn>
                    <a:cxn ang="0">
                      <a:pos x="0" y="40"/>
                    </a:cxn>
                    <a:cxn ang="0">
                      <a:pos x="6" y="15"/>
                    </a:cxn>
                    <a:cxn ang="0">
                      <a:pos x="21" y="0"/>
                    </a:cxn>
                    <a:cxn ang="0">
                      <a:pos x="45" y="10"/>
                    </a:cxn>
                  </a:cxnLst>
                  <a:rect l="0" t="0" r="r" b="b"/>
                  <a:pathLst>
                    <a:path w="221" h="648">
                      <a:moveTo>
                        <a:pt x="45" y="10"/>
                      </a:moveTo>
                      <a:lnTo>
                        <a:pt x="76" y="33"/>
                      </a:lnTo>
                      <a:lnTo>
                        <a:pt x="96" y="66"/>
                      </a:lnTo>
                      <a:lnTo>
                        <a:pt x="116" y="113"/>
                      </a:lnTo>
                      <a:lnTo>
                        <a:pt x="136" y="166"/>
                      </a:lnTo>
                      <a:lnTo>
                        <a:pt x="145" y="213"/>
                      </a:lnTo>
                      <a:lnTo>
                        <a:pt x="145" y="261"/>
                      </a:lnTo>
                      <a:lnTo>
                        <a:pt x="139" y="311"/>
                      </a:lnTo>
                      <a:lnTo>
                        <a:pt x="130" y="355"/>
                      </a:lnTo>
                      <a:lnTo>
                        <a:pt x="106" y="410"/>
                      </a:lnTo>
                      <a:lnTo>
                        <a:pt x="96" y="454"/>
                      </a:lnTo>
                      <a:lnTo>
                        <a:pt x="83" y="507"/>
                      </a:lnTo>
                      <a:lnTo>
                        <a:pt x="79" y="539"/>
                      </a:lnTo>
                      <a:lnTo>
                        <a:pt x="84" y="554"/>
                      </a:lnTo>
                      <a:lnTo>
                        <a:pt x="98" y="568"/>
                      </a:lnTo>
                      <a:lnTo>
                        <a:pt x="136" y="576"/>
                      </a:lnTo>
                      <a:lnTo>
                        <a:pt x="205" y="597"/>
                      </a:lnTo>
                      <a:lnTo>
                        <a:pt x="221" y="608"/>
                      </a:lnTo>
                      <a:lnTo>
                        <a:pt x="219" y="620"/>
                      </a:lnTo>
                      <a:lnTo>
                        <a:pt x="211" y="630"/>
                      </a:lnTo>
                      <a:lnTo>
                        <a:pt x="175" y="648"/>
                      </a:lnTo>
                      <a:lnTo>
                        <a:pt x="151" y="642"/>
                      </a:lnTo>
                      <a:lnTo>
                        <a:pt x="130" y="622"/>
                      </a:lnTo>
                      <a:lnTo>
                        <a:pt x="98" y="601"/>
                      </a:lnTo>
                      <a:lnTo>
                        <a:pt x="59" y="597"/>
                      </a:lnTo>
                      <a:lnTo>
                        <a:pt x="39" y="590"/>
                      </a:lnTo>
                      <a:lnTo>
                        <a:pt x="33" y="573"/>
                      </a:lnTo>
                      <a:lnTo>
                        <a:pt x="33" y="548"/>
                      </a:lnTo>
                      <a:lnTo>
                        <a:pt x="45" y="511"/>
                      </a:lnTo>
                      <a:lnTo>
                        <a:pt x="59" y="466"/>
                      </a:lnTo>
                      <a:lnTo>
                        <a:pt x="72" y="417"/>
                      </a:lnTo>
                      <a:lnTo>
                        <a:pt x="86" y="358"/>
                      </a:lnTo>
                      <a:lnTo>
                        <a:pt x="92" y="311"/>
                      </a:lnTo>
                      <a:lnTo>
                        <a:pt x="89" y="264"/>
                      </a:lnTo>
                      <a:lnTo>
                        <a:pt x="79" y="214"/>
                      </a:lnTo>
                      <a:lnTo>
                        <a:pt x="60" y="162"/>
                      </a:lnTo>
                      <a:lnTo>
                        <a:pt x="33" y="115"/>
                      </a:lnTo>
                      <a:lnTo>
                        <a:pt x="7" y="80"/>
                      </a:lnTo>
                      <a:lnTo>
                        <a:pt x="0" y="40"/>
                      </a:lnTo>
                      <a:lnTo>
                        <a:pt x="6" y="15"/>
                      </a:lnTo>
                      <a:lnTo>
                        <a:pt x="21" y="0"/>
                      </a:lnTo>
                      <a:lnTo>
                        <a:pt x="45" y="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4" name="Group 40"/>
                <p:cNvGrpSpPr>
                  <a:grpSpLocks/>
                </p:cNvGrpSpPr>
                <p:nvPr/>
              </p:nvGrpSpPr>
              <p:grpSpPr bwMode="auto">
                <a:xfrm>
                  <a:off x="475" y="1454"/>
                  <a:ext cx="154" cy="162"/>
                  <a:chOff x="475" y="1454"/>
                  <a:chExt cx="154" cy="162"/>
                </a:xfrm>
              </p:grpSpPr>
              <p:sp>
                <p:nvSpPr>
                  <p:cNvPr id="47" name="Freeform 38"/>
                  <p:cNvSpPr>
                    <a:spLocks/>
                  </p:cNvSpPr>
                  <p:nvPr/>
                </p:nvSpPr>
                <p:spPr bwMode="auto">
                  <a:xfrm>
                    <a:off x="478" y="1460"/>
                    <a:ext cx="147" cy="154"/>
                  </a:xfrm>
                  <a:custGeom>
                    <a:avLst/>
                    <a:gdLst/>
                    <a:ahLst/>
                    <a:cxnLst>
                      <a:cxn ang="0">
                        <a:pos x="245" y="156"/>
                      </a:cxn>
                      <a:cxn ang="0">
                        <a:pos x="338" y="1"/>
                      </a:cxn>
                      <a:cxn ang="0">
                        <a:pos x="349" y="0"/>
                      </a:cxn>
                      <a:cxn ang="0">
                        <a:pos x="361" y="9"/>
                      </a:cxn>
                      <a:cxn ang="0">
                        <a:pos x="387" y="137"/>
                      </a:cxn>
                      <a:cxn ang="0">
                        <a:pos x="441" y="271"/>
                      </a:cxn>
                      <a:cxn ang="0">
                        <a:pos x="366" y="396"/>
                      </a:cxn>
                      <a:cxn ang="0">
                        <a:pos x="329" y="443"/>
                      </a:cxn>
                      <a:cxn ang="0">
                        <a:pos x="291" y="460"/>
                      </a:cxn>
                      <a:cxn ang="0">
                        <a:pos x="263" y="454"/>
                      </a:cxn>
                      <a:cxn ang="0">
                        <a:pos x="184" y="441"/>
                      </a:cxn>
                      <a:cxn ang="0">
                        <a:pos x="111" y="439"/>
                      </a:cxn>
                      <a:cxn ang="0">
                        <a:pos x="60" y="261"/>
                      </a:cxn>
                      <a:cxn ang="0">
                        <a:pos x="0" y="123"/>
                      </a:cxn>
                      <a:cxn ang="0">
                        <a:pos x="16" y="109"/>
                      </a:cxn>
                      <a:cxn ang="0">
                        <a:pos x="66" y="134"/>
                      </a:cxn>
                      <a:cxn ang="0">
                        <a:pos x="153" y="155"/>
                      </a:cxn>
                      <a:cxn ang="0">
                        <a:pos x="223" y="163"/>
                      </a:cxn>
                      <a:cxn ang="0">
                        <a:pos x="243" y="166"/>
                      </a:cxn>
                      <a:cxn ang="0">
                        <a:pos x="245" y="156"/>
                      </a:cxn>
                    </a:cxnLst>
                    <a:rect l="0" t="0" r="r" b="b"/>
                    <a:pathLst>
                      <a:path w="441" h="460">
                        <a:moveTo>
                          <a:pt x="245" y="156"/>
                        </a:moveTo>
                        <a:lnTo>
                          <a:pt x="338" y="1"/>
                        </a:lnTo>
                        <a:lnTo>
                          <a:pt x="349" y="0"/>
                        </a:lnTo>
                        <a:lnTo>
                          <a:pt x="361" y="9"/>
                        </a:lnTo>
                        <a:lnTo>
                          <a:pt x="387" y="137"/>
                        </a:lnTo>
                        <a:lnTo>
                          <a:pt x="441" y="271"/>
                        </a:lnTo>
                        <a:lnTo>
                          <a:pt x="366" y="396"/>
                        </a:lnTo>
                        <a:lnTo>
                          <a:pt x="329" y="443"/>
                        </a:lnTo>
                        <a:lnTo>
                          <a:pt x="291" y="460"/>
                        </a:lnTo>
                        <a:lnTo>
                          <a:pt x="263" y="454"/>
                        </a:lnTo>
                        <a:lnTo>
                          <a:pt x="184" y="441"/>
                        </a:lnTo>
                        <a:lnTo>
                          <a:pt x="111" y="439"/>
                        </a:lnTo>
                        <a:lnTo>
                          <a:pt x="60" y="261"/>
                        </a:lnTo>
                        <a:lnTo>
                          <a:pt x="0" y="123"/>
                        </a:lnTo>
                        <a:lnTo>
                          <a:pt x="16" y="109"/>
                        </a:lnTo>
                        <a:lnTo>
                          <a:pt x="66" y="134"/>
                        </a:lnTo>
                        <a:lnTo>
                          <a:pt x="153" y="155"/>
                        </a:lnTo>
                        <a:lnTo>
                          <a:pt x="223" y="163"/>
                        </a:lnTo>
                        <a:lnTo>
                          <a:pt x="243" y="166"/>
                        </a:lnTo>
                        <a:lnTo>
                          <a:pt x="245" y="156"/>
                        </a:lnTo>
                        <a:close/>
                      </a:path>
                    </a:pathLst>
                  </a:custGeom>
                  <a:solidFill>
                    <a:srgbClr val="FF00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39"/>
                  <p:cNvSpPr>
                    <a:spLocks/>
                  </p:cNvSpPr>
                  <p:nvPr/>
                </p:nvSpPr>
                <p:spPr bwMode="auto">
                  <a:xfrm>
                    <a:off x="475" y="1454"/>
                    <a:ext cx="154" cy="162"/>
                  </a:xfrm>
                  <a:custGeom>
                    <a:avLst/>
                    <a:gdLst/>
                    <a:ahLst/>
                    <a:cxnLst>
                      <a:cxn ang="0">
                        <a:pos x="173" y="189"/>
                      </a:cxn>
                      <a:cxn ang="0">
                        <a:pos x="62" y="164"/>
                      </a:cxn>
                      <a:cxn ang="0">
                        <a:pos x="23" y="154"/>
                      </a:cxn>
                      <a:cxn ang="0">
                        <a:pos x="68" y="250"/>
                      </a:cxn>
                      <a:cxn ang="0">
                        <a:pos x="112" y="385"/>
                      </a:cxn>
                      <a:cxn ang="0">
                        <a:pos x="204" y="449"/>
                      </a:cxn>
                      <a:cxn ang="0">
                        <a:pos x="308" y="468"/>
                      </a:cxn>
                      <a:cxn ang="0">
                        <a:pos x="386" y="374"/>
                      </a:cxn>
                      <a:cxn ang="0">
                        <a:pos x="431" y="280"/>
                      </a:cxn>
                      <a:cxn ang="0">
                        <a:pos x="379" y="138"/>
                      </a:cxn>
                      <a:cxn ang="0">
                        <a:pos x="359" y="39"/>
                      </a:cxn>
                      <a:cxn ang="0">
                        <a:pos x="323" y="79"/>
                      </a:cxn>
                      <a:cxn ang="0">
                        <a:pos x="262" y="189"/>
                      </a:cxn>
                      <a:cxn ang="0">
                        <a:pos x="284" y="287"/>
                      </a:cxn>
                      <a:cxn ang="0">
                        <a:pos x="315" y="443"/>
                      </a:cxn>
                      <a:cxn ang="0">
                        <a:pos x="289" y="391"/>
                      </a:cxn>
                      <a:cxn ang="0">
                        <a:pos x="244" y="215"/>
                      </a:cxn>
                      <a:cxn ang="0">
                        <a:pos x="283" y="109"/>
                      </a:cxn>
                      <a:cxn ang="0">
                        <a:pos x="343" y="4"/>
                      </a:cxn>
                      <a:cxn ang="0">
                        <a:pos x="369" y="8"/>
                      </a:cxn>
                      <a:cxn ang="0">
                        <a:pos x="393" y="109"/>
                      </a:cxn>
                      <a:cxn ang="0">
                        <a:pos x="435" y="231"/>
                      </a:cxn>
                      <a:cxn ang="0">
                        <a:pos x="456" y="298"/>
                      </a:cxn>
                      <a:cxn ang="0">
                        <a:pos x="359" y="450"/>
                      </a:cxn>
                      <a:cxn ang="0">
                        <a:pos x="312" y="484"/>
                      </a:cxn>
                      <a:cxn ang="0">
                        <a:pos x="277" y="480"/>
                      </a:cxn>
                      <a:cxn ang="0">
                        <a:pos x="177" y="471"/>
                      </a:cxn>
                      <a:cxn ang="0">
                        <a:pos x="109" y="469"/>
                      </a:cxn>
                      <a:cxn ang="0">
                        <a:pos x="90" y="380"/>
                      </a:cxn>
                      <a:cxn ang="0">
                        <a:pos x="40" y="243"/>
                      </a:cxn>
                      <a:cxn ang="0">
                        <a:pos x="0" y="145"/>
                      </a:cxn>
                      <a:cxn ang="0">
                        <a:pos x="10" y="123"/>
                      </a:cxn>
                      <a:cxn ang="0">
                        <a:pos x="59" y="139"/>
                      </a:cxn>
                      <a:cxn ang="0">
                        <a:pos x="209" y="167"/>
                      </a:cxn>
                      <a:cxn ang="0">
                        <a:pos x="237" y="197"/>
                      </a:cxn>
                    </a:cxnLst>
                    <a:rect l="0" t="0" r="r" b="b"/>
                    <a:pathLst>
                      <a:path w="462" h="487">
                        <a:moveTo>
                          <a:pt x="237" y="197"/>
                        </a:moveTo>
                        <a:lnTo>
                          <a:pt x="173" y="189"/>
                        </a:lnTo>
                        <a:lnTo>
                          <a:pt x="118" y="181"/>
                        </a:lnTo>
                        <a:lnTo>
                          <a:pt x="62" y="164"/>
                        </a:lnTo>
                        <a:lnTo>
                          <a:pt x="29" y="146"/>
                        </a:lnTo>
                        <a:lnTo>
                          <a:pt x="23" y="154"/>
                        </a:lnTo>
                        <a:lnTo>
                          <a:pt x="44" y="196"/>
                        </a:lnTo>
                        <a:lnTo>
                          <a:pt x="68" y="250"/>
                        </a:lnTo>
                        <a:lnTo>
                          <a:pt x="90" y="313"/>
                        </a:lnTo>
                        <a:lnTo>
                          <a:pt x="112" y="385"/>
                        </a:lnTo>
                        <a:lnTo>
                          <a:pt x="128" y="445"/>
                        </a:lnTo>
                        <a:lnTo>
                          <a:pt x="204" y="449"/>
                        </a:lnTo>
                        <a:lnTo>
                          <a:pt x="272" y="458"/>
                        </a:lnTo>
                        <a:lnTo>
                          <a:pt x="308" y="468"/>
                        </a:lnTo>
                        <a:lnTo>
                          <a:pt x="350" y="429"/>
                        </a:lnTo>
                        <a:lnTo>
                          <a:pt x="386" y="374"/>
                        </a:lnTo>
                        <a:lnTo>
                          <a:pt x="438" y="297"/>
                        </a:lnTo>
                        <a:lnTo>
                          <a:pt x="431" y="280"/>
                        </a:lnTo>
                        <a:lnTo>
                          <a:pt x="392" y="178"/>
                        </a:lnTo>
                        <a:lnTo>
                          <a:pt x="379" y="138"/>
                        </a:lnTo>
                        <a:lnTo>
                          <a:pt x="369" y="92"/>
                        </a:lnTo>
                        <a:lnTo>
                          <a:pt x="359" y="39"/>
                        </a:lnTo>
                        <a:lnTo>
                          <a:pt x="349" y="35"/>
                        </a:lnTo>
                        <a:lnTo>
                          <a:pt x="323" y="79"/>
                        </a:lnTo>
                        <a:lnTo>
                          <a:pt x="289" y="145"/>
                        </a:lnTo>
                        <a:lnTo>
                          <a:pt x="262" y="189"/>
                        </a:lnTo>
                        <a:lnTo>
                          <a:pt x="284" y="282"/>
                        </a:lnTo>
                        <a:lnTo>
                          <a:pt x="284" y="287"/>
                        </a:lnTo>
                        <a:lnTo>
                          <a:pt x="323" y="424"/>
                        </a:lnTo>
                        <a:lnTo>
                          <a:pt x="315" y="443"/>
                        </a:lnTo>
                        <a:lnTo>
                          <a:pt x="303" y="443"/>
                        </a:lnTo>
                        <a:lnTo>
                          <a:pt x="289" y="391"/>
                        </a:lnTo>
                        <a:lnTo>
                          <a:pt x="262" y="302"/>
                        </a:lnTo>
                        <a:lnTo>
                          <a:pt x="244" y="215"/>
                        </a:lnTo>
                        <a:lnTo>
                          <a:pt x="240" y="171"/>
                        </a:lnTo>
                        <a:lnTo>
                          <a:pt x="283" y="109"/>
                        </a:lnTo>
                        <a:lnTo>
                          <a:pt x="315" y="41"/>
                        </a:lnTo>
                        <a:lnTo>
                          <a:pt x="343" y="4"/>
                        </a:lnTo>
                        <a:lnTo>
                          <a:pt x="357" y="0"/>
                        </a:lnTo>
                        <a:lnTo>
                          <a:pt x="369" y="8"/>
                        </a:lnTo>
                        <a:lnTo>
                          <a:pt x="376" y="37"/>
                        </a:lnTo>
                        <a:lnTo>
                          <a:pt x="393" y="109"/>
                        </a:lnTo>
                        <a:lnTo>
                          <a:pt x="411" y="175"/>
                        </a:lnTo>
                        <a:lnTo>
                          <a:pt x="435" y="231"/>
                        </a:lnTo>
                        <a:lnTo>
                          <a:pt x="462" y="282"/>
                        </a:lnTo>
                        <a:lnTo>
                          <a:pt x="456" y="298"/>
                        </a:lnTo>
                        <a:lnTo>
                          <a:pt x="431" y="344"/>
                        </a:lnTo>
                        <a:lnTo>
                          <a:pt x="359" y="450"/>
                        </a:lnTo>
                        <a:lnTo>
                          <a:pt x="342" y="469"/>
                        </a:lnTo>
                        <a:lnTo>
                          <a:pt x="312" y="484"/>
                        </a:lnTo>
                        <a:lnTo>
                          <a:pt x="299" y="487"/>
                        </a:lnTo>
                        <a:lnTo>
                          <a:pt x="277" y="480"/>
                        </a:lnTo>
                        <a:lnTo>
                          <a:pt x="236" y="471"/>
                        </a:lnTo>
                        <a:lnTo>
                          <a:pt x="177" y="471"/>
                        </a:lnTo>
                        <a:lnTo>
                          <a:pt x="122" y="476"/>
                        </a:lnTo>
                        <a:lnTo>
                          <a:pt x="109" y="469"/>
                        </a:lnTo>
                        <a:lnTo>
                          <a:pt x="104" y="454"/>
                        </a:lnTo>
                        <a:lnTo>
                          <a:pt x="90" y="380"/>
                        </a:lnTo>
                        <a:lnTo>
                          <a:pt x="66" y="313"/>
                        </a:lnTo>
                        <a:lnTo>
                          <a:pt x="40" y="243"/>
                        </a:lnTo>
                        <a:lnTo>
                          <a:pt x="12" y="182"/>
                        </a:lnTo>
                        <a:lnTo>
                          <a:pt x="0" y="145"/>
                        </a:lnTo>
                        <a:lnTo>
                          <a:pt x="0" y="128"/>
                        </a:lnTo>
                        <a:lnTo>
                          <a:pt x="10" y="123"/>
                        </a:lnTo>
                        <a:lnTo>
                          <a:pt x="25" y="123"/>
                        </a:lnTo>
                        <a:lnTo>
                          <a:pt x="59" y="139"/>
                        </a:lnTo>
                        <a:lnTo>
                          <a:pt x="116" y="154"/>
                        </a:lnTo>
                        <a:lnTo>
                          <a:pt x="209" y="167"/>
                        </a:lnTo>
                        <a:lnTo>
                          <a:pt x="240" y="171"/>
                        </a:lnTo>
                        <a:lnTo>
                          <a:pt x="237" y="197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Freeform 41"/>
                <p:cNvSpPr>
                  <a:spLocks/>
                </p:cNvSpPr>
                <p:nvPr/>
              </p:nvSpPr>
              <p:spPr bwMode="auto">
                <a:xfrm>
                  <a:off x="527" y="1427"/>
                  <a:ext cx="109" cy="106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120" y="2"/>
                    </a:cxn>
                    <a:cxn ang="0">
                      <a:pos x="205" y="30"/>
                    </a:cxn>
                    <a:cxn ang="0">
                      <a:pos x="288" y="84"/>
                    </a:cxn>
                    <a:cxn ang="0">
                      <a:pos x="328" y="156"/>
                    </a:cxn>
                    <a:cxn ang="0">
                      <a:pos x="298" y="225"/>
                    </a:cxn>
                    <a:cxn ang="0">
                      <a:pos x="278" y="246"/>
                    </a:cxn>
                    <a:cxn ang="0">
                      <a:pos x="275" y="257"/>
                    </a:cxn>
                    <a:cxn ang="0">
                      <a:pos x="276" y="268"/>
                    </a:cxn>
                    <a:cxn ang="0">
                      <a:pos x="278" y="280"/>
                    </a:cxn>
                    <a:cxn ang="0">
                      <a:pos x="282" y="291"/>
                    </a:cxn>
                    <a:cxn ang="0">
                      <a:pos x="285" y="301"/>
                    </a:cxn>
                    <a:cxn ang="0">
                      <a:pos x="285" y="312"/>
                    </a:cxn>
                    <a:cxn ang="0">
                      <a:pos x="276" y="318"/>
                    </a:cxn>
                    <a:cxn ang="0">
                      <a:pos x="265" y="318"/>
                    </a:cxn>
                    <a:cxn ang="0">
                      <a:pos x="255" y="308"/>
                    </a:cxn>
                    <a:cxn ang="0">
                      <a:pos x="251" y="297"/>
                    </a:cxn>
                    <a:cxn ang="0">
                      <a:pos x="251" y="287"/>
                    </a:cxn>
                    <a:cxn ang="0">
                      <a:pos x="251" y="275"/>
                    </a:cxn>
                    <a:cxn ang="0">
                      <a:pos x="256" y="264"/>
                    </a:cxn>
                    <a:cxn ang="0">
                      <a:pos x="253" y="252"/>
                    </a:cxn>
                    <a:cxn ang="0">
                      <a:pos x="241" y="250"/>
                    </a:cxn>
                    <a:cxn ang="0">
                      <a:pos x="230" y="257"/>
                    </a:cxn>
                    <a:cxn ang="0">
                      <a:pos x="219" y="261"/>
                    </a:cxn>
                    <a:cxn ang="0">
                      <a:pos x="205" y="256"/>
                    </a:cxn>
                    <a:cxn ang="0">
                      <a:pos x="202" y="243"/>
                    </a:cxn>
                    <a:cxn ang="0">
                      <a:pos x="203" y="233"/>
                    </a:cxn>
                    <a:cxn ang="0">
                      <a:pos x="215" y="228"/>
                    </a:cxn>
                    <a:cxn ang="0">
                      <a:pos x="225" y="225"/>
                    </a:cxn>
                    <a:cxn ang="0">
                      <a:pos x="236" y="225"/>
                    </a:cxn>
                    <a:cxn ang="0">
                      <a:pos x="239" y="214"/>
                    </a:cxn>
                    <a:cxn ang="0">
                      <a:pos x="236" y="203"/>
                    </a:cxn>
                    <a:cxn ang="0">
                      <a:pos x="227" y="191"/>
                    </a:cxn>
                    <a:cxn ang="0">
                      <a:pos x="220" y="184"/>
                    </a:cxn>
                    <a:cxn ang="0">
                      <a:pos x="219" y="173"/>
                    </a:cxn>
                    <a:cxn ang="0">
                      <a:pos x="220" y="162"/>
                    </a:cxn>
                    <a:cxn ang="0">
                      <a:pos x="227" y="149"/>
                    </a:cxn>
                    <a:cxn ang="0">
                      <a:pos x="236" y="145"/>
                    </a:cxn>
                    <a:cxn ang="0">
                      <a:pos x="246" y="145"/>
                    </a:cxn>
                    <a:cxn ang="0">
                      <a:pos x="253" y="155"/>
                    </a:cxn>
                    <a:cxn ang="0">
                      <a:pos x="253" y="166"/>
                    </a:cxn>
                    <a:cxn ang="0">
                      <a:pos x="249" y="178"/>
                    </a:cxn>
                    <a:cxn ang="0">
                      <a:pos x="248" y="188"/>
                    </a:cxn>
                    <a:cxn ang="0">
                      <a:pos x="256" y="196"/>
                    </a:cxn>
                    <a:cxn ang="0">
                      <a:pos x="291" y="184"/>
                    </a:cxn>
                    <a:cxn ang="0">
                      <a:pos x="292" y="128"/>
                    </a:cxn>
                    <a:cxn ang="0">
                      <a:pos x="215" y="74"/>
                    </a:cxn>
                    <a:cxn ang="0">
                      <a:pos x="126" y="51"/>
                    </a:cxn>
                    <a:cxn ang="0">
                      <a:pos x="54" y="63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328" h="318">
                      <a:moveTo>
                        <a:pt x="1" y="5"/>
                      </a:moveTo>
                      <a:lnTo>
                        <a:pt x="35" y="0"/>
                      </a:lnTo>
                      <a:lnTo>
                        <a:pt x="80" y="0"/>
                      </a:lnTo>
                      <a:lnTo>
                        <a:pt x="120" y="2"/>
                      </a:lnTo>
                      <a:lnTo>
                        <a:pt x="159" y="11"/>
                      </a:lnTo>
                      <a:lnTo>
                        <a:pt x="205" y="30"/>
                      </a:lnTo>
                      <a:lnTo>
                        <a:pt x="248" y="55"/>
                      </a:lnTo>
                      <a:lnTo>
                        <a:pt x="288" y="84"/>
                      </a:lnTo>
                      <a:lnTo>
                        <a:pt x="318" y="120"/>
                      </a:lnTo>
                      <a:lnTo>
                        <a:pt x="328" y="156"/>
                      </a:lnTo>
                      <a:lnTo>
                        <a:pt x="319" y="199"/>
                      </a:lnTo>
                      <a:lnTo>
                        <a:pt x="298" y="225"/>
                      </a:lnTo>
                      <a:lnTo>
                        <a:pt x="281" y="241"/>
                      </a:lnTo>
                      <a:lnTo>
                        <a:pt x="278" y="246"/>
                      </a:lnTo>
                      <a:lnTo>
                        <a:pt x="275" y="252"/>
                      </a:lnTo>
                      <a:lnTo>
                        <a:pt x="275" y="257"/>
                      </a:lnTo>
                      <a:lnTo>
                        <a:pt x="275" y="264"/>
                      </a:lnTo>
                      <a:lnTo>
                        <a:pt x="276" y="268"/>
                      </a:lnTo>
                      <a:lnTo>
                        <a:pt x="278" y="275"/>
                      </a:lnTo>
                      <a:lnTo>
                        <a:pt x="278" y="280"/>
                      </a:lnTo>
                      <a:lnTo>
                        <a:pt x="280" y="286"/>
                      </a:lnTo>
                      <a:lnTo>
                        <a:pt x="282" y="291"/>
                      </a:lnTo>
                      <a:lnTo>
                        <a:pt x="284" y="296"/>
                      </a:lnTo>
                      <a:lnTo>
                        <a:pt x="285" y="301"/>
                      </a:lnTo>
                      <a:lnTo>
                        <a:pt x="285" y="307"/>
                      </a:lnTo>
                      <a:lnTo>
                        <a:pt x="285" y="312"/>
                      </a:lnTo>
                      <a:lnTo>
                        <a:pt x="281" y="318"/>
                      </a:lnTo>
                      <a:lnTo>
                        <a:pt x="276" y="318"/>
                      </a:lnTo>
                      <a:lnTo>
                        <a:pt x="272" y="318"/>
                      </a:lnTo>
                      <a:lnTo>
                        <a:pt x="265" y="318"/>
                      </a:lnTo>
                      <a:lnTo>
                        <a:pt x="258" y="314"/>
                      </a:lnTo>
                      <a:lnTo>
                        <a:pt x="255" y="308"/>
                      </a:lnTo>
                      <a:lnTo>
                        <a:pt x="251" y="303"/>
                      </a:lnTo>
                      <a:lnTo>
                        <a:pt x="251" y="297"/>
                      </a:lnTo>
                      <a:lnTo>
                        <a:pt x="251" y="292"/>
                      </a:lnTo>
                      <a:lnTo>
                        <a:pt x="251" y="287"/>
                      </a:lnTo>
                      <a:lnTo>
                        <a:pt x="251" y="282"/>
                      </a:lnTo>
                      <a:lnTo>
                        <a:pt x="251" y="275"/>
                      </a:lnTo>
                      <a:lnTo>
                        <a:pt x="253" y="268"/>
                      </a:lnTo>
                      <a:lnTo>
                        <a:pt x="256" y="264"/>
                      </a:lnTo>
                      <a:lnTo>
                        <a:pt x="256" y="257"/>
                      </a:lnTo>
                      <a:lnTo>
                        <a:pt x="253" y="252"/>
                      </a:lnTo>
                      <a:lnTo>
                        <a:pt x="248" y="250"/>
                      </a:lnTo>
                      <a:lnTo>
                        <a:pt x="241" y="250"/>
                      </a:lnTo>
                      <a:lnTo>
                        <a:pt x="235" y="254"/>
                      </a:lnTo>
                      <a:lnTo>
                        <a:pt x="230" y="257"/>
                      </a:lnTo>
                      <a:lnTo>
                        <a:pt x="223" y="261"/>
                      </a:lnTo>
                      <a:lnTo>
                        <a:pt x="219" y="261"/>
                      </a:lnTo>
                      <a:lnTo>
                        <a:pt x="212" y="260"/>
                      </a:lnTo>
                      <a:lnTo>
                        <a:pt x="205" y="256"/>
                      </a:lnTo>
                      <a:lnTo>
                        <a:pt x="203" y="249"/>
                      </a:lnTo>
                      <a:lnTo>
                        <a:pt x="202" y="243"/>
                      </a:lnTo>
                      <a:lnTo>
                        <a:pt x="202" y="238"/>
                      </a:lnTo>
                      <a:lnTo>
                        <a:pt x="203" y="233"/>
                      </a:lnTo>
                      <a:lnTo>
                        <a:pt x="209" y="229"/>
                      </a:lnTo>
                      <a:lnTo>
                        <a:pt x="215" y="228"/>
                      </a:lnTo>
                      <a:lnTo>
                        <a:pt x="220" y="225"/>
                      </a:lnTo>
                      <a:lnTo>
                        <a:pt x="225" y="225"/>
                      </a:lnTo>
                      <a:lnTo>
                        <a:pt x="232" y="228"/>
                      </a:lnTo>
                      <a:lnTo>
                        <a:pt x="236" y="225"/>
                      </a:lnTo>
                      <a:lnTo>
                        <a:pt x="239" y="220"/>
                      </a:lnTo>
                      <a:lnTo>
                        <a:pt x="239" y="214"/>
                      </a:lnTo>
                      <a:lnTo>
                        <a:pt x="238" y="209"/>
                      </a:lnTo>
                      <a:lnTo>
                        <a:pt x="236" y="203"/>
                      </a:lnTo>
                      <a:lnTo>
                        <a:pt x="232" y="196"/>
                      </a:lnTo>
                      <a:lnTo>
                        <a:pt x="227" y="191"/>
                      </a:lnTo>
                      <a:lnTo>
                        <a:pt x="225" y="184"/>
                      </a:lnTo>
                      <a:lnTo>
                        <a:pt x="220" y="184"/>
                      </a:lnTo>
                      <a:lnTo>
                        <a:pt x="219" y="178"/>
                      </a:lnTo>
                      <a:lnTo>
                        <a:pt x="219" y="173"/>
                      </a:lnTo>
                      <a:lnTo>
                        <a:pt x="219" y="167"/>
                      </a:lnTo>
                      <a:lnTo>
                        <a:pt x="220" y="162"/>
                      </a:lnTo>
                      <a:lnTo>
                        <a:pt x="223" y="155"/>
                      </a:lnTo>
                      <a:lnTo>
                        <a:pt x="227" y="149"/>
                      </a:lnTo>
                      <a:lnTo>
                        <a:pt x="232" y="146"/>
                      </a:lnTo>
                      <a:lnTo>
                        <a:pt x="236" y="145"/>
                      </a:lnTo>
                      <a:lnTo>
                        <a:pt x="241" y="145"/>
                      </a:lnTo>
                      <a:lnTo>
                        <a:pt x="246" y="145"/>
                      </a:lnTo>
                      <a:lnTo>
                        <a:pt x="251" y="149"/>
                      </a:lnTo>
                      <a:lnTo>
                        <a:pt x="253" y="155"/>
                      </a:lnTo>
                      <a:lnTo>
                        <a:pt x="253" y="160"/>
                      </a:lnTo>
                      <a:lnTo>
                        <a:pt x="253" y="166"/>
                      </a:lnTo>
                      <a:lnTo>
                        <a:pt x="251" y="171"/>
                      </a:lnTo>
                      <a:lnTo>
                        <a:pt x="249" y="178"/>
                      </a:lnTo>
                      <a:lnTo>
                        <a:pt x="248" y="184"/>
                      </a:lnTo>
                      <a:lnTo>
                        <a:pt x="248" y="188"/>
                      </a:lnTo>
                      <a:lnTo>
                        <a:pt x="251" y="194"/>
                      </a:lnTo>
                      <a:lnTo>
                        <a:pt x="256" y="196"/>
                      </a:lnTo>
                      <a:lnTo>
                        <a:pt x="272" y="194"/>
                      </a:lnTo>
                      <a:lnTo>
                        <a:pt x="291" y="184"/>
                      </a:lnTo>
                      <a:lnTo>
                        <a:pt x="301" y="160"/>
                      </a:lnTo>
                      <a:lnTo>
                        <a:pt x="292" y="128"/>
                      </a:lnTo>
                      <a:lnTo>
                        <a:pt x="258" y="95"/>
                      </a:lnTo>
                      <a:lnTo>
                        <a:pt x="215" y="74"/>
                      </a:lnTo>
                      <a:lnTo>
                        <a:pt x="173" y="58"/>
                      </a:lnTo>
                      <a:lnTo>
                        <a:pt x="126" y="51"/>
                      </a:lnTo>
                      <a:lnTo>
                        <a:pt x="94" y="55"/>
                      </a:lnTo>
                      <a:lnTo>
                        <a:pt x="54" y="63"/>
                      </a:lnTo>
                      <a:lnTo>
                        <a:pt x="21" y="51"/>
                      </a:lnTo>
                      <a:lnTo>
                        <a:pt x="0" y="26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42"/>
                <p:cNvSpPr>
                  <a:spLocks/>
                </p:cNvSpPr>
                <p:nvPr/>
              </p:nvSpPr>
              <p:spPr bwMode="auto">
                <a:xfrm>
                  <a:off x="457" y="1435"/>
                  <a:ext cx="57" cy="146"/>
                </a:xfrm>
                <a:custGeom>
                  <a:avLst/>
                  <a:gdLst/>
                  <a:ahLst/>
                  <a:cxnLst>
                    <a:cxn ang="0">
                      <a:pos x="130" y="21"/>
                    </a:cxn>
                    <a:cxn ang="0">
                      <a:pos x="69" y="87"/>
                    </a:cxn>
                    <a:cxn ang="0">
                      <a:pos x="26" y="173"/>
                    </a:cxn>
                    <a:cxn ang="0">
                      <a:pos x="0" y="275"/>
                    </a:cxn>
                    <a:cxn ang="0">
                      <a:pos x="17" y="355"/>
                    </a:cxn>
                    <a:cxn ang="0">
                      <a:pos x="83" y="383"/>
                    </a:cxn>
                    <a:cxn ang="0">
                      <a:pos x="112" y="384"/>
                    </a:cxn>
                    <a:cxn ang="0">
                      <a:pos x="120" y="388"/>
                    </a:cxn>
                    <a:cxn ang="0">
                      <a:pos x="127" y="396"/>
                    </a:cxn>
                    <a:cxn ang="0">
                      <a:pos x="132" y="406"/>
                    </a:cxn>
                    <a:cxn ang="0">
                      <a:pos x="136" y="417"/>
                    </a:cxn>
                    <a:cxn ang="0">
                      <a:pos x="140" y="428"/>
                    </a:cxn>
                    <a:cxn ang="0">
                      <a:pos x="147" y="436"/>
                    </a:cxn>
                    <a:cxn ang="0">
                      <a:pos x="158" y="433"/>
                    </a:cxn>
                    <a:cxn ang="0">
                      <a:pos x="167" y="425"/>
                    </a:cxn>
                    <a:cxn ang="0">
                      <a:pos x="167" y="410"/>
                    </a:cxn>
                    <a:cxn ang="0">
                      <a:pos x="163" y="399"/>
                    </a:cxn>
                    <a:cxn ang="0">
                      <a:pos x="156" y="391"/>
                    </a:cxn>
                    <a:cxn ang="0">
                      <a:pos x="148" y="384"/>
                    </a:cxn>
                    <a:cxn ang="0">
                      <a:pos x="138" y="379"/>
                    </a:cxn>
                    <a:cxn ang="0">
                      <a:pos x="133" y="368"/>
                    </a:cxn>
                    <a:cxn ang="0">
                      <a:pos x="140" y="358"/>
                    </a:cxn>
                    <a:cxn ang="0">
                      <a:pos x="154" y="354"/>
                    </a:cxn>
                    <a:cxn ang="0">
                      <a:pos x="164" y="348"/>
                    </a:cxn>
                    <a:cxn ang="0">
                      <a:pos x="171" y="336"/>
                    </a:cxn>
                    <a:cxn ang="0">
                      <a:pos x="164" y="323"/>
                    </a:cxn>
                    <a:cxn ang="0">
                      <a:pos x="156" y="316"/>
                    </a:cxn>
                    <a:cxn ang="0">
                      <a:pos x="145" y="322"/>
                    </a:cxn>
                    <a:cxn ang="0">
                      <a:pos x="136" y="327"/>
                    </a:cxn>
                    <a:cxn ang="0">
                      <a:pos x="128" y="336"/>
                    </a:cxn>
                    <a:cxn ang="0">
                      <a:pos x="118" y="331"/>
                    </a:cxn>
                    <a:cxn ang="0">
                      <a:pos x="114" y="320"/>
                    </a:cxn>
                    <a:cxn ang="0">
                      <a:pos x="114" y="304"/>
                    </a:cxn>
                    <a:cxn ang="0">
                      <a:pos x="114" y="294"/>
                    </a:cxn>
                    <a:cxn ang="0">
                      <a:pos x="108" y="285"/>
                    </a:cxn>
                    <a:cxn ang="0">
                      <a:pos x="100" y="279"/>
                    </a:cxn>
                    <a:cxn ang="0">
                      <a:pos x="86" y="274"/>
                    </a:cxn>
                    <a:cxn ang="0">
                      <a:pos x="77" y="279"/>
                    </a:cxn>
                    <a:cxn ang="0">
                      <a:pos x="69" y="286"/>
                    </a:cxn>
                    <a:cxn ang="0">
                      <a:pos x="71" y="297"/>
                    </a:cxn>
                    <a:cxn ang="0">
                      <a:pos x="78" y="306"/>
                    </a:cxn>
                    <a:cxn ang="0">
                      <a:pos x="88" y="312"/>
                    </a:cxn>
                    <a:cxn ang="0">
                      <a:pos x="96" y="318"/>
                    </a:cxn>
                    <a:cxn ang="0">
                      <a:pos x="95" y="331"/>
                    </a:cxn>
                    <a:cxn ang="0">
                      <a:pos x="62" y="348"/>
                    </a:cxn>
                    <a:cxn ang="0">
                      <a:pos x="25" y="309"/>
                    </a:cxn>
                    <a:cxn ang="0">
                      <a:pos x="48" y="211"/>
                    </a:cxn>
                    <a:cxn ang="0">
                      <a:pos x="97" y="127"/>
                    </a:cxn>
                    <a:cxn ang="0">
                      <a:pos x="156" y="81"/>
                    </a:cxn>
                    <a:cxn ang="0">
                      <a:pos x="172" y="13"/>
                    </a:cxn>
                  </a:cxnLst>
                  <a:rect l="0" t="0" r="r" b="b"/>
                  <a:pathLst>
                    <a:path w="172" h="437">
                      <a:moveTo>
                        <a:pt x="158" y="0"/>
                      </a:moveTo>
                      <a:lnTo>
                        <a:pt x="130" y="21"/>
                      </a:lnTo>
                      <a:lnTo>
                        <a:pt x="99" y="55"/>
                      </a:lnTo>
                      <a:lnTo>
                        <a:pt x="69" y="87"/>
                      </a:lnTo>
                      <a:lnTo>
                        <a:pt x="48" y="123"/>
                      </a:lnTo>
                      <a:lnTo>
                        <a:pt x="26" y="173"/>
                      </a:lnTo>
                      <a:lnTo>
                        <a:pt x="11" y="223"/>
                      </a:lnTo>
                      <a:lnTo>
                        <a:pt x="0" y="275"/>
                      </a:lnTo>
                      <a:lnTo>
                        <a:pt x="2" y="322"/>
                      </a:lnTo>
                      <a:lnTo>
                        <a:pt x="17" y="355"/>
                      </a:lnTo>
                      <a:lnTo>
                        <a:pt x="52" y="380"/>
                      </a:lnTo>
                      <a:lnTo>
                        <a:pt x="83" y="383"/>
                      </a:lnTo>
                      <a:lnTo>
                        <a:pt x="106" y="383"/>
                      </a:lnTo>
                      <a:lnTo>
                        <a:pt x="112" y="384"/>
                      </a:lnTo>
                      <a:lnTo>
                        <a:pt x="118" y="385"/>
                      </a:lnTo>
                      <a:lnTo>
                        <a:pt x="120" y="388"/>
                      </a:lnTo>
                      <a:lnTo>
                        <a:pt x="124" y="393"/>
                      </a:lnTo>
                      <a:lnTo>
                        <a:pt x="127" y="396"/>
                      </a:lnTo>
                      <a:lnTo>
                        <a:pt x="129" y="402"/>
                      </a:lnTo>
                      <a:lnTo>
                        <a:pt x="132" y="406"/>
                      </a:lnTo>
                      <a:lnTo>
                        <a:pt x="135" y="411"/>
                      </a:lnTo>
                      <a:lnTo>
                        <a:pt x="136" y="417"/>
                      </a:lnTo>
                      <a:lnTo>
                        <a:pt x="138" y="423"/>
                      </a:lnTo>
                      <a:lnTo>
                        <a:pt x="140" y="428"/>
                      </a:lnTo>
                      <a:lnTo>
                        <a:pt x="145" y="433"/>
                      </a:lnTo>
                      <a:lnTo>
                        <a:pt x="147" y="436"/>
                      </a:lnTo>
                      <a:lnTo>
                        <a:pt x="155" y="437"/>
                      </a:lnTo>
                      <a:lnTo>
                        <a:pt x="158" y="433"/>
                      </a:lnTo>
                      <a:lnTo>
                        <a:pt x="162" y="430"/>
                      </a:lnTo>
                      <a:lnTo>
                        <a:pt x="167" y="425"/>
                      </a:lnTo>
                      <a:lnTo>
                        <a:pt x="170" y="417"/>
                      </a:lnTo>
                      <a:lnTo>
                        <a:pt x="167" y="410"/>
                      </a:lnTo>
                      <a:lnTo>
                        <a:pt x="167" y="404"/>
                      </a:lnTo>
                      <a:lnTo>
                        <a:pt x="163" y="399"/>
                      </a:lnTo>
                      <a:lnTo>
                        <a:pt x="161" y="395"/>
                      </a:lnTo>
                      <a:lnTo>
                        <a:pt x="156" y="391"/>
                      </a:lnTo>
                      <a:lnTo>
                        <a:pt x="153" y="388"/>
                      </a:lnTo>
                      <a:lnTo>
                        <a:pt x="148" y="384"/>
                      </a:lnTo>
                      <a:lnTo>
                        <a:pt x="144" y="380"/>
                      </a:lnTo>
                      <a:lnTo>
                        <a:pt x="138" y="379"/>
                      </a:lnTo>
                      <a:lnTo>
                        <a:pt x="135" y="374"/>
                      </a:lnTo>
                      <a:lnTo>
                        <a:pt x="133" y="368"/>
                      </a:lnTo>
                      <a:lnTo>
                        <a:pt x="135" y="363"/>
                      </a:lnTo>
                      <a:lnTo>
                        <a:pt x="140" y="358"/>
                      </a:lnTo>
                      <a:lnTo>
                        <a:pt x="147" y="355"/>
                      </a:lnTo>
                      <a:lnTo>
                        <a:pt x="154" y="354"/>
                      </a:lnTo>
                      <a:lnTo>
                        <a:pt x="161" y="352"/>
                      </a:lnTo>
                      <a:lnTo>
                        <a:pt x="164" y="348"/>
                      </a:lnTo>
                      <a:lnTo>
                        <a:pt x="168" y="342"/>
                      </a:lnTo>
                      <a:lnTo>
                        <a:pt x="171" y="336"/>
                      </a:lnTo>
                      <a:lnTo>
                        <a:pt x="167" y="328"/>
                      </a:lnTo>
                      <a:lnTo>
                        <a:pt x="164" y="323"/>
                      </a:lnTo>
                      <a:lnTo>
                        <a:pt x="162" y="320"/>
                      </a:lnTo>
                      <a:lnTo>
                        <a:pt x="156" y="316"/>
                      </a:lnTo>
                      <a:lnTo>
                        <a:pt x="150" y="317"/>
                      </a:lnTo>
                      <a:lnTo>
                        <a:pt x="145" y="322"/>
                      </a:lnTo>
                      <a:lnTo>
                        <a:pt x="140" y="323"/>
                      </a:lnTo>
                      <a:lnTo>
                        <a:pt x="136" y="327"/>
                      </a:lnTo>
                      <a:lnTo>
                        <a:pt x="132" y="334"/>
                      </a:lnTo>
                      <a:lnTo>
                        <a:pt x="128" y="336"/>
                      </a:lnTo>
                      <a:lnTo>
                        <a:pt x="122" y="336"/>
                      </a:lnTo>
                      <a:lnTo>
                        <a:pt x="118" y="331"/>
                      </a:lnTo>
                      <a:lnTo>
                        <a:pt x="115" y="326"/>
                      </a:lnTo>
                      <a:lnTo>
                        <a:pt x="114" y="320"/>
                      </a:lnTo>
                      <a:lnTo>
                        <a:pt x="113" y="311"/>
                      </a:lnTo>
                      <a:lnTo>
                        <a:pt x="114" y="304"/>
                      </a:lnTo>
                      <a:lnTo>
                        <a:pt x="111" y="299"/>
                      </a:lnTo>
                      <a:lnTo>
                        <a:pt x="114" y="294"/>
                      </a:lnTo>
                      <a:lnTo>
                        <a:pt x="111" y="289"/>
                      </a:lnTo>
                      <a:lnTo>
                        <a:pt x="108" y="285"/>
                      </a:lnTo>
                      <a:lnTo>
                        <a:pt x="104" y="281"/>
                      </a:lnTo>
                      <a:lnTo>
                        <a:pt x="100" y="279"/>
                      </a:lnTo>
                      <a:lnTo>
                        <a:pt x="93" y="275"/>
                      </a:lnTo>
                      <a:lnTo>
                        <a:pt x="86" y="274"/>
                      </a:lnTo>
                      <a:lnTo>
                        <a:pt x="80" y="276"/>
                      </a:lnTo>
                      <a:lnTo>
                        <a:pt x="77" y="279"/>
                      </a:lnTo>
                      <a:lnTo>
                        <a:pt x="73" y="283"/>
                      </a:lnTo>
                      <a:lnTo>
                        <a:pt x="69" y="286"/>
                      </a:lnTo>
                      <a:lnTo>
                        <a:pt x="68" y="292"/>
                      </a:lnTo>
                      <a:lnTo>
                        <a:pt x="71" y="297"/>
                      </a:lnTo>
                      <a:lnTo>
                        <a:pt x="74" y="301"/>
                      </a:lnTo>
                      <a:lnTo>
                        <a:pt x="78" y="306"/>
                      </a:lnTo>
                      <a:lnTo>
                        <a:pt x="82" y="309"/>
                      </a:lnTo>
                      <a:lnTo>
                        <a:pt x="88" y="312"/>
                      </a:lnTo>
                      <a:lnTo>
                        <a:pt x="93" y="316"/>
                      </a:lnTo>
                      <a:lnTo>
                        <a:pt x="96" y="318"/>
                      </a:lnTo>
                      <a:lnTo>
                        <a:pt x="97" y="326"/>
                      </a:lnTo>
                      <a:lnTo>
                        <a:pt x="95" y="331"/>
                      </a:lnTo>
                      <a:lnTo>
                        <a:pt x="83" y="341"/>
                      </a:lnTo>
                      <a:lnTo>
                        <a:pt x="62" y="348"/>
                      </a:lnTo>
                      <a:lnTo>
                        <a:pt x="40" y="339"/>
                      </a:lnTo>
                      <a:lnTo>
                        <a:pt x="25" y="309"/>
                      </a:lnTo>
                      <a:lnTo>
                        <a:pt x="30" y="259"/>
                      </a:lnTo>
                      <a:lnTo>
                        <a:pt x="48" y="211"/>
                      </a:lnTo>
                      <a:lnTo>
                        <a:pt x="68" y="168"/>
                      </a:lnTo>
                      <a:lnTo>
                        <a:pt x="97" y="127"/>
                      </a:lnTo>
                      <a:lnTo>
                        <a:pt x="122" y="105"/>
                      </a:lnTo>
                      <a:lnTo>
                        <a:pt x="156" y="81"/>
                      </a:lnTo>
                      <a:lnTo>
                        <a:pt x="172" y="48"/>
                      </a:lnTo>
                      <a:lnTo>
                        <a:pt x="172" y="13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54"/>
              <p:cNvGrpSpPr>
                <a:grpSpLocks/>
              </p:cNvGrpSpPr>
              <p:nvPr/>
            </p:nvGrpSpPr>
            <p:grpSpPr bwMode="auto">
              <a:xfrm>
                <a:off x="637" y="1356"/>
                <a:ext cx="161" cy="400"/>
                <a:chOff x="637" y="1356"/>
                <a:chExt cx="161" cy="400"/>
              </a:xfrm>
            </p:grpSpPr>
            <p:sp>
              <p:nvSpPr>
                <p:cNvPr id="30" name="Freeform 44"/>
                <p:cNvSpPr>
                  <a:spLocks/>
                </p:cNvSpPr>
                <p:nvPr/>
              </p:nvSpPr>
              <p:spPr bwMode="auto">
                <a:xfrm>
                  <a:off x="694" y="1356"/>
                  <a:ext cx="77" cy="85"/>
                </a:xfrm>
                <a:custGeom>
                  <a:avLst/>
                  <a:gdLst/>
                  <a:ahLst/>
                  <a:cxnLst>
                    <a:cxn ang="0">
                      <a:pos x="63" y="76"/>
                    </a:cxn>
                    <a:cxn ang="0">
                      <a:pos x="99" y="37"/>
                    </a:cxn>
                    <a:cxn ang="0">
                      <a:pos x="133" y="18"/>
                    </a:cxn>
                    <a:cxn ang="0">
                      <a:pos x="139" y="18"/>
                    </a:cxn>
                    <a:cxn ang="0">
                      <a:pos x="166" y="14"/>
                    </a:cxn>
                    <a:cxn ang="0">
                      <a:pos x="194" y="21"/>
                    </a:cxn>
                    <a:cxn ang="0">
                      <a:pos x="211" y="36"/>
                    </a:cxn>
                    <a:cxn ang="0">
                      <a:pos x="222" y="57"/>
                    </a:cxn>
                    <a:cxn ang="0">
                      <a:pos x="231" y="88"/>
                    </a:cxn>
                    <a:cxn ang="0">
                      <a:pos x="228" y="126"/>
                    </a:cxn>
                    <a:cxn ang="0">
                      <a:pos x="217" y="160"/>
                    </a:cxn>
                    <a:cxn ang="0">
                      <a:pos x="201" y="197"/>
                    </a:cxn>
                    <a:cxn ang="0">
                      <a:pos x="178" y="224"/>
                    </a:cxn>
                    <a:cxn ang="0">
                      <a:pos x="149" y="244"/>
                    </a:cxn>
                    <a:cxn ang="0">
                      <a:pos x="111" y="257"/>
                    </a:cxn>
                    <a:cxn ang="0">
                      <a:pos x="75" y="257"/>
                    </a:cxn>
                    <a:cxn ang="0">
                      <a:pos x="48" y="247"/>
                    </a:cxn>
                    <a:cxn ang="0">
                      <a:pos x="34" y="228"/>
                    </a:cxn>
                    <a:cxn ang="0">
                      <a:pos x="26" y="199"/>
                    </a:cxn>
                    <a:cxn ang="0">
                      <a:pos x="29" y="166"/>
                    </a:cxn>
                    <a:cxn ang="0">
                      <a:pos x="33" y="160"/>
                    </a:cxn>
                    <a:cxn ang="0">
                      <a:pos x="36" y="134"/>
                    </a:cxn>
                    <a:cxn ang="0">
                      <a:pos x="46" y="105"/>
                    </a:cxn>
                    <a:cxn ang="0">
                      <a:pos x="10" y="52"/>
                    </a:cxn>
                    <a:cxn ang="0">
                      <a:pos x="0" y="23"/>
                    </a:cxn>
                    <a:cxn ang="0">
                      <a:pos x="7" y="8"/>
                    </a:cxn>
                    <a:cxn ang="0">
                      <a:pos x="26" y="0"/>
                    </a:cxn>
                    <a:cxn ang="0">
                      <a:pos x="40" y="14"/>
                    </a:cxn>
                    <a:cxn ang="0">
                      <a:pos x="44" y="37"/>
                    </a:cxn>
                    <a:cxn ang="0">
                      <a:pos x="63" y="76"/>
                    </a:cxn>
                  </a:cxnLst>
                  <a:rect l="0" t="0" r="r" b="b"/>
                  <a:pathLst>
                    <a:path w="231" h="257">
                      <a:moveTo>
                        <a:pt x="63" y="76"/>
                      </a:moveTo>
                      <a:lnTo>
                        <a:pt x="99" y="37"/>
                      </a:lnTo>
                      <a:lnTo>
                        <a:pt x="133" y="18"/>
                      </a:lnTo>
                      <a:lnTo>
                        <a:pt x="139" y="18"/>
                      </a:lnTo>
                      <a:lnTo>
                        <a:pt x="166" y="14"/>
                      </a:lnTo>
                      <a:lnTo>
                        <a:pt x="194" y="21"/>
                      </a:lnTo>
                      <a:lnTo>
                        <a:pt x="211" y="36"/>
                      </a:lnTo>
                      <a:lnTo>
                        <a:pt x="222" y="57"/>
                      </a:lnTo>
                      <a:lnTo>
                        <a:pt x="231" y="88"/>
                      </a:lnTo>
                      <a:lnTo>
                        <a:pt x="228" y="126"/>
                      </a:lnTo>
                      <a:lnTo>
                        <a:pt x="217" y="160"/>
                      </a:lnTo>
                      <a:lnTo>
                        <a:pt x="201" y="197"/>
                      </a:lnTo>
                      <a:lnTo>
                        <a:pt x="178" y="224"/>
                      </a:lnTo>
                      <a:lnTo>
                        <a:pt x="149" y="244"/>
                      </a:lnTo>
                      <a:lnTo>
                        <a:pt x="111" y="257"/>
                      </a:lnTo>
                      <a:lnTo>
                        <a:pt x="75" y="257"/>
                      </a:lnTo>
                      <a:lnTo>
                        <a:pt x="48" y="247"/>
                      </a:lnTo>
                      <a:lnTo>
                        <a:pt x="34" y="228"/>
                      </a:lnTo>
                      <a:lnTo>
                        <a:pt x="26" y="199"/>
                      </a:lnTo>
                      <a:lnTo>
                        <a:pt x="29" y="166"/>
                      </a:lnTo>
                      <a:lnTo>
                        <a:pt x="33" y="160"/>
                      </a:lnTo>
                      <a:lnTo>
                        <a:pt x="36" y="134"/>
                      </a:lnTo>
                      <a:lnTo>
                        <a:pt x="46" y="105"/>
                      </a:lnTo>
                      <a:lnTo>
                        <a:pt x="10" y="52"/>
                      </a:lnTo>
                      <a:lnTo>
                        <a:pt x="0" y="23"/>
                      </a:lnTo>
                      <a:lnTo>
                        <a:pt x="7" y="8"/>
                      </a:lnTo>
                      <a:lnTo>
                        <a:pt x="26" y="0"/>
                      </a:lnTo>
                      <a:lnTo>
                        <a:pt x="40" y="14"/>
                      </a:lnTo>
                      <a:lnTo>
                        <a:pt x="44" y="37"/>
                      </a:lnTo>
                      <a:lnTo>
                        <a:pt x="63" y="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45"/>
                <p:cNvSpPr>
                  <a:spLocks/>
                </p:cNvSpPr>
                <p:nvPr/>
              </p:nvSpPr>
              <p:spPr bwMode="auto">
                <a:xfrm>
                  <a:off x="680" y="1453"/>
                  <a:ext cx="70" cy="145"/>
                </a:xfrm>
                <a:custGeom>
                  <a:avLst/>
                  <a:gdLst/>
                  <a:ahLst/>
                  <a:cxnLst>
                    <a:cxn ang="0">
                      <a:pos x="36" y="64"/>
                    </a:cxn>
                    <a:cxn ang="0">
                      <a:pos x="55" y="29"/>
                    </a:cxn>
                    <a:cxn ang="0">
                      <a:pos x="79" y="8"/>
                    </a:cxn>
                    <a:cxn ang="0">
                      <a:pos x="105" y="0"/>
                    </a:cxn>
                    <a:cxn ang="0">
                      <a:pos x="129" y="0"/>
                    </a:cxn>
                    <a:cxn ang="0">
                      <a:pos x="156" y="4"/>
                    </a:cxn>
                    <a:cxn ang="0">
                      <a:pos x="174" y="19"/>
                    </a:cxn>
                    <a:cxn ang="0">
                      <a:pos x="180" y="38"/>
                    </a:cxn>
                    <a:cxn ang="0">
                      <a:pos x="191" y="72"/>
                    </a:cxn>
                    <a:cxn ang="0">
                      <a:pos x="191" y="103"/>
                    </a:cxn>
                    <a:cxn ang="0">
                      <a:pos x="187" y="136"/>
                    </a:cxn>
                    <a:cxn ang="0">
                      <a:pos x="175" y="173"/>
                    </a:cxn>
                    <a:cxn ang="0">
                      <a:pos x="171" y="202"/>
                    </a:cxn>
                    <a:cxn ang="0">
                      <a:pos x="175" y="230"/>
                    </a:cxn>
                    <a:cxn ang="0">
                      <a:pos x="187" y="255"/>
                    </a:cxn>
                    <a:cxn ang="0">
                      <a:pos x="204" y="297"/>
                    </a:cxn>
                    <a:cxn ang="0">
                      <a:pos x="211" y="328"/>
                    </a:cxn>
                    <a:cxn ang="0">
                      <a:pos x="207" y="364"/>
                    </a:cxn>
                    <a:cxn ang="0">
                      <a:pos x="198" y="393"/>
                    </a:cxn>
                    <a:cxn ang="0">
                      <a:pos x="180" y="414"/>
                    </a:cxn>
                    <a:cxn ang="0">
                      <a:pos x="151" y="425"/>
                    </a:cxn>
                    <a:cxn ang="0">
                      <a:pos x="115" y="434"/>
                    </a:cxn>
                    <a:cxn ang="0">
                      <a:pos x="76" y="427"/>
                    </a:cxn>
                    <a:cxn ang="0">
                      <a:pos x="45" y="408"/>
                    </a:cxn>
                    <a:cxn ang="0">
                      <a:pos x="23" y="382"/>
                    </a:cxn>
                    <a:cxn ang="0">
                      <a:pos x="7" y="342"/>
                    </a:cxn>
                    <a:cxn ang="0">
                      <a:pos x="0" y="293"/>
                    </a:cxn>
                    <a:cxn ang="0">
                      <a:pos x="0" y="226"/>
                    </a:cxn>
                    <a:cxn ang="0">
                      <a:pos x="6" y="169"/>
                    </a:cxn>
                    <a:cxn ang="0">
                      <a:pos x="10" y="115"/>
                    </a:cxn>
                    <a:cxn ang="0">
                      <a:pos x="23" y="82"/>
                    </a:cxn>
                    <a:cxn ang="0">
                      <a:pos x="36" y="64"/>
                    </a:cxn>
                  </a:cxnLst>
                  <a:rect l="0" t="0" r="r" b="b"/>
                  <a:pathLst>
                    <a:path w="211" h="434">
                      <a:moveTo>
                        <a:pt x="36" y="64"/>
                      </a:moveTo>
                      <a:lnTo>
                        <a:pt x="55" y="29"/>
                      </a:lnTo>
                      <a:lnTo>
                        <a:pt x="79" y="8"/>
                      </a:lnTo>
                      <a:lnTo>
                        <a:pt x="105" y="0"/>
                      </a:lnTo>
                      <a:lnTo>
                        <a:pt x="129" y="0"/>
                      </a:lnTo>
                      <a:lnTo>
                        <a:pt x="156" y="4"/>
                      </a:lnTo>
                      <a:lnTo>
                        <a:pt x="174" y="19"/>
                      </a:lnTo>
                      <a:lnTo>
                        <a:pt x="180" y="38"/>
                      </a:lnTo>
                      <a:lnTo>
                        <a:pt x="191" y="72"/>
                      </a:lnTo>
                      <a:lnTo>
                        <a:pt x="191" y="103"/>
                      </a:lnTo>
                      <a:lnTo>
                        <a:pt x="187" y="136"/>
                      </a:lnTo>
                      <a:lnTo>
                        <a:pt x="175" y="173"/>
                      </a:lnTo>
                      <a:lnTo>
                        <a:pt x="171" y="202"/>
                      </a:lnTo>
                      <a:lnTo>
                        <a:pt x="175" y="230"/>
                      </a:lnTo>
                      <a:lnTo>
                        <a:pt x="187" y="255"/>
                      </a:lnTo>
                      <a:lnTo>
                        <a:pt x="204" y="297"/>
                      </a:lnTo>
                      <a:lnTo>
                        <a:pt x="211" y="328"/>
                      </a:lnTo>
                      <a:lnTo>
                        <a:pt x="207" y="364"/>
                      </a:lnTo>
                      <a:lnTo>
                        <a:pt x="198" y="393"/>
                      </a:lnTo>
                      <a:lnTo>
                        <a:pt x="180" y="414"/>
                      </a:lnTo>
                      <a:lnTo>
                        <a:pt x="151" y="425"/>
                      </a:lnTo>
                      <a:lnTo>
                        <a:pt x="115" y="434"/>
                      </a:lnTo>
                      <a:lnTo>
                        <a:pt x="76" y="427"/>
                      </a:lnTo>
                      <a:lnTo>
                        <a:pt x="45" y="408"/>
                      </a:lnTo>
                      <a:lnTo>
                        <a:pt x="23" y="382"/>
                      </a:lnTo>
                      <a:lnTo>
                        <a:pt x="7" y="342"/>
                      </a:lnTo>
                      <a:lnTo>
                        <a:pt x="0" y="293"/>
                      </a:lnTo>
                      <a:lnTo>
                        <a:pt x="0" y="226"/>
                      </a:lnTo>
                      <a:lnTo>
                        <a:pt x="6" y="169"/>
                      </a:lnTo>
                      <a:lnTo>
                        <a:pt x="10" y="115"/>
                      </a:lnTo>
                      <a:lnTo>
                        <a:pt x="23" y="82"/>
                      </a:lnTo>
                      <a:lnTo>
                        <a:pt x="36" y="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46"/>
                <p:cNvSpPr>
                  <a:spLocks/>
                </p:cNvSpPr>
                <p:nvPr/>
              </p:nvSpPr>
              <p:spPr bwMode="auto">
                <a:xfrm>
                  <a:off x="637" y="1455"/>
                  <a:ext cx="81" cy="107"/>
                </a:xfrm>
                <a:custGeom>
                  <a:avLst/>
                  <a:gdLst/>
                  <a:ahLst/>
                  <a:cxnLst>
                    <a:cxn ang="0">
                      <a:pos x="155" y="12"/>
                    </a:cxn>
                    <a:cxn ang="0">
                      <a:pos x="198" y="0"/>
                    </a:cxn>
                    <a:cxn ang="0">
                      <a:pos x="236" y="0"/>
                    </a:cxn>
                    <a:cxn ang="0">
                      <a:pos x="245" y="25"/>
                    </a:cxn>
                    <a:cxn ang="0">
                      <a:pos x="218" y="59"/>
                    </a:cxn>
                    <a:cxn ang="0">
                      <a:pos x="173" y="78"/>
                    </a:cxn>
                    <a:cxn ang="0">
                      <a:pos x="132" y="95"/>
                    </a:cxn>
                    <a:cxn ang="0">
                      <a:pos x="89" y="124"/>
                    </a:cxn>
                    <a:cxn ang="0">
                      <a:pos x="53" y="153"/>
                    </a:cxn>
                    <a:cxn ang="0">
                      <a:pos x="41" y="188"/>
                    </a:cxn>
                    <a:cxn ang="0">
                      <a:pos x="30" y="232"/>
                    </a:cxn>
                    <a:cxn ang="0">
                      <a:pos x="31" y="320"/>
                    </a:cxn>
                    <a:cxn ang="0">
                      <a:pos x="9" y="315"/>
                    </a:cxn>
                    <a:cxn ang="0">
                      <a:pos x="0" y="262"/>
                    </a:cxn>
                    <a:cxn ang="0">
                      <a:pos x="13" y="208"/>
                    </a:cxn>
                    <a:cxn ang="0">
                      <a:pos x="41" y="150"/>
                    </a:cxn>
                    <a:cxn ang="0">
                      <a:pos x="74" y="99"/>
                    </a:cxn>
                    <a:cxn ang="0">
                      <a:pos x="109" y="54"/>
                    </a:cxn>
                    <a:cxn ang="0">
                      <a:pos x="139" y="24"/>
                    </a:cxn>
                    <a:cxn ang="0">
                      <a:pos x="155" y="12"/>
                    </a:cxn>
                  </a:cxnLst>
                  <a:rect l="0" t="0" r="r" b="b"/>
                  <a:pathLst>
                    <a:path w="245" h="320">
                      <a:moveTo>
                        <a:pt x="155" y="12"/>
                      </a:moveTo>
                      <a:lnTo>
                        <a:pt x="198" y="0"/>
                      </a:lnTo>
                      <a:lnTo>
                        <a:pt x="236" y="0"/>
                      </a:lnTo>
                      <a:lnTo>
                        <a:pt x="245" y="25"/>
                      </a:lnTo>
                      <a:lnTo>
                        <a:pt x="218" y="59"/>
                      </a:lnTo>
                      <a:lnTo>
                        <a:pt x="173" y="78"/>
                      </a:lnTo>
                      <a:lnTo>
                        <a:pt x="132" y="95"/>
                      </a:lnTo>
                      <a:lnTo>
                        <a:pt x="89" y="124"/>
                      </a:lnTo>
                      <a:lnTo>
                        <a:pt x="53" y="153"/>
                      </a:lnTo>
                      <a:lnTo>
                        <a:pt x="41" y="188"/>
                      </a:lnTo>
                      <a:lnTo>
                        <a:pt x="30" y="232"/>
                      </a:lnTo>
                      <a:lnTo>
                        <a:pt x="31" y="320"/>
                      </a:lnTo>
                      <a:lnTo>
                        <a:pt x="9" y="315"/>
                      </a:lnTo>
                      <a:lnTo>
                        <a:pt x="0" y="262"/>
                      </a:lnTo>
                      <a:lnTo>
                        <a:pt x="13" y="208"/>
                      </a:lnTo>
                      <a:lnTo>
                        <a:pt x="41" y="150"/>
                      </a:lnTo>
                      <a:lnTo>
                        <a:pt x="74" y="99"/>
                      </a:lnTo>
                      <a:lnTo>
                        <a:pt x="109" y="54"/>
                      </a:lnTo>
                      <a:lnTo>
                        <a:pt x="139" y="24"/>
                      </a:lnTo>
                      <a:lnTo>
                        <a:pt x="155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47"/>
                <p:cNvSpPr>
                  <a:spLocks/>
                </p:cNvSpPr>
                <p:nvPr/>
              </p:nvSpPr>
              <p:spPr bwMode="auto">
                <a:xfrm>
                  <a:off x="704" y="1562"/>
                  <a:ext cx="54" cy="194"/>
                </a:xfrm>
                <a:custGeom>
                  <a:avLst/>
                  <a:gdLst/>
                  <a:ahLst/>
                  <a:cxnLst>
                    <a:cxn ang="0">
                      <a:pos x="99" y="0"/>
                    </a:cxn>
                    <a:cxn ang="0">
                      <a:pos x="119" y="19"/>
                    </a:cxn>
                    <a:cxn ang="0">
                      <a:pos x="133" y="48"/>
                    </a:cxn>
                    <a:cxn ang="0">
                      <a:pos x="135" y="88"/>
                    </a:cxn>
                    <a:cxn ang="0">
                      <a:pos x="132" y="153"/>
                    </a:cxn>
                    <a:cxn ang="0">
                      <a:pos x="122" y="239"/>
                    </a:cxn>
                    <a:cxn ang="0">
                      <a:pos x="125" y="271"/>
                    </a:cxn>
                    <a:cxn ang="0">
                      <a:pos x="144" y="333"/>
                    </a:cxn>
                    <a:cxn ang="0">
                      <a:pos x="151" y="396"/>
                    </a:cxn>
                    <a:cxn ang="0">
                      <a:pos x="146" y="438"/>
                    </a:cxn>
                    <a:cxn ang="0">
                      <a:pos x="152" y="460"/>
                    </a:cxn>
                    <a:cxn ang="0">
                      <a:pos x="161" y="477"/>
                    </a:cxn>
                    <a:cxn ang="0">
                      <a:pos x="158" y="493"/>
                    </a:cxn>
                    <a:cxn ang="0">
                      <a:pos x="148" y="507"/>
                    </a:cxn>
                    <a:cxn ang="0">
                      <a:pos x="135" y="511"/>
                    </a:cxn>
                    <a:cxn ang="0">
                      <a:pos x="96" y="519"/>
                    </a:cxn>
                    <a:cxn ang="0">
                      <a:pos x="62" y="546"/>
                    </a:cxn>
                    <a:cxn ang="0">
                      <a:pos x="33" y="584"/>
                    </a:cxn>
                    <a:cxn ang="0">
                      <a:pos x="18" y="584"/>
                    </a:cxn>
                    <a:cxn ang="0">
                      <a:pos x="0" y="559"/>
                    </a:cxn>
                    <a:cxn ang="0">
                      <a:pos x="4" y="525"/>
                    </a:cxn>
                    <a:cxn ang="0">
                      <a:pos x="27" y="493"/>
                    </a:cxn>
                    <a:cxn ang="0">
                      <a:pos x="89" y="469"/>
                    </a:cxn>
                    <a:cxn ang="0">
                      <a:pos x="110" y="456"/>
                    </a:cxn>
                    <a:cxn ang="0">
                      <a:pos x="120" y="434"/>
                    </a:cxn>
                    <a:cxn ang="0">
                      <a:pos x="115" y="376"/>
                    </a:cxn>
                    <a:cxn ang="0">
                      <a:pos x="99" y="318"/>
                    </a:cxn>
                    <a:cxn ang="0">
                      <a:pos x="80" y="268"/>
                    </a:cxn>
                    <a:cxn ang="0">
                      <a:pos x="72" y="224"/>
                    </a:cxn>
                    <a:cxn ang="0">
                      <a:pos x="72" y="139"/>
                    </a:cxn>
                    <a:cxn ang="0">
                      <a:pos x="62" y="57"/>
                    </a:cxn>
                    <a:cxn ang="0">
                      <a:pos x="63" y="19"/>
                    </a:cxn>
                    <a:cxn ang="0">
                      <a:pos x="89" y="8"/>
                    </a:cxn>
                    <a:cxn ang="0">
                      <a:pos x="99" y="0"/>
                    </a:cxn>
                  </a:cxnLst>
                  <a:rect l="0" t="0" r="r" b="b"/>
                  <a:pathLst>
                    <a:path w="161" h="584">
                      <a:moveTo>
                        <a:pt x="99" y="0"/>
                      </a:moveTo>
                      <a:lnTo>
                        <a:pt x="119" y="19"/>
                      </a:lnTo>
                      <a:lnTo>
                        <a:pt x="133" y="48"/>
                      </a:lnTo>
                      <a:lnTo>
                        <a:pt x="135" y="88"/>
                      </a:lnTo>
                      <a:lnTo>
                        <a:pt x="132" y="153"/>
                      </a:lnTo>
                      <a:lnTo>
                        <a:pt x="122" y="239"/>
                      </a:lnTo>
                      <a:lnTo>
                        <a:pt x="125" y="271"/>
                      </a:lnTo>
                      <a:lnTo>
                        <a:pt x="144" y="333"/>
                      </a:lnTo>
                      <a:lnTo>
                        <a:pt x="151" y="396"/>
                      </a:lnTo>
                      <a:lnTo>
                        <a:pt x="146" y="438"/>
                      </a:lnTo>
                      <a:lnTo>
                        <a:pt x="152" y="460"/>
                      </a:lnTo>
                      <a:lnTo>
                        <a:pt x="161" y="477"/>
                      </a:lnTo>
                      <a:lnTo>
                        <a:pt x="158" y="493"/>
                      </a:lnTo>
                      <a:lnTo>
                        <a:pt x="148" y="507"/>
                      </a:lnTo>
                      <a:lnTo>
                        <a:pt x="135" y="511"/>
                      </a:lnTo>
                      <a:lnTo>
                        <a:pt x="96" y="519"/>
                      </a:lnTo>
                      <a:lnTo>
                        <a:pt x="62" y="546"/>
                      </a:lnTo>
                      <a:lnTo>
                        <a:pt x="33" y="584"/>
                      </a:lnTo>
                      <a:lnTo>
                        <a:pt x="18" y="584"/>
                      </a:lnTo>
                      <a:lnTo>
                        <a:pt x="0" y="559"/>
                      </a:lnTo>
                      <a:lnTo>
                        <a:pt x="4" y="525"/>
                      </a:lnTo>
                      <a:lnTo>
                        <a:pt x="27" y="493"/>
                      </a:lnTo>
                      <a:lnTo>
                        <a:pt x="89" y="469"/>
                      </a:lnTo>
                      <a:lnTo>
                        <a:pt x="110" y="456"/>
                      </a:lnTo>
                      <a:lnTo>
                        <a:pt x="120" y="434"/>
                      </a:lnTo>
                      <a:lnTo>
                        <a:pt x="115" y="376"/>
                      </a:lnTo>
                      <a:lnTo>
                        <a:pt x="99" y="318"/>
                      </a:lnTo>
                      <a:lnTo>
                        <a:pt x="80" y="268"/>
                      </a:lnTo>
                      <a:lnTo>
                        <a:pt x="72" y="224"/>
                      </a:lnTo>
                      <a:lnTo>
                        <a:pt x="72" y="139"/>
                      </a:lnTo>
                      <a:lnTo>
                        <a:pt x="62" y="57"/>
                      </a:lnTo>
                      <a:lnTo>
                        <a:pt x="63" y="19"/>
                      </a:lnTo>
                      <a:lnTo>
                        <a:pt x="89" y="8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48"/>
                <p:cNvSpPr>
                  <a:spLocks/>
                </p:cNvSpPr>
                <p:nvPr/>
              </p:nvSpPr>
              <p:spPr bwMode="auto">
                <a:xfrm>
                  <a:off x="665" y="1553"/>
                  <a:ext cx="50" cy="186"/>
                </a:xfrm>
                <a:custGeom>
                  <a:avLst/>
                  <a:gdLst/>
                  <a:ahLst/>
                  <a:cxnLst>
                    <a:cxn ang="0">
                      <a:pos x="64" y="50"/>
                    </a:cxn>
                    <a:cxn ang="0">
                      <a:pos x="74" y="13"/>
                    </a:cxn>
                    <a:cxn ang="0">
                      <a:pos x="98" y="0"/>
                    </a:cxn>
                    <a:cxn ang="0">
                      <a:pos x="118" y="0"/>
                    </a:cxn>
                    <a:cxn ang="0">
                      <a:pos x="141" y="13"/>
                    </a:cxn>
                    <a:cxn ang="0">
                      <a:pos x="152" y="52"/>
                    </a:cxn>
                    <a:cxn ang="0">
                      <a:pos x="142" y="102"/>
                    </a:cxn>
                    <a:cxn ang="0">
                      <a:pos x="122" y="151"/>
                    </a:cxn>
                    <a:cxn ang="0">
                      <a:pos x="105" y="228"/>
                    </a:cxn>
                    <a:cxn ang="0">
                      <a:pos x="103" y="288"/>
                    </a:cxn>
                    <a:cxn ang="0">
                      <a:pos x="108" y="335"/>
                    </a:cxn>
                    <a:cxn ang="0">
                      <a:pos x="117" y="393"/>
                    </a:cxn>
                    <a:cxn ang="0">
                      <a:pos x="128" y="426"/>
                    </a:cxn>
                    <a:cxn ang="0">
                      <a:pos x="132" y="452"/>
                    </a:cxn>
                    <a:cxn ang="0">
                      <a:pos x="124" y="465"/>
                    </a:cxn>
                    <a:cxn ang="0">
                      <a:pos x="101" y="476"/>
                    </a:cxn>
                    <a:cxn ang="0">
                      <a:pos x="64" y="503"/>
                    </a:cxn>
                    <a:cxn ang="0">
                      <a:pos x="51" y="527"/>
                    </a:cxn>
                    <a:cxn ang="0">
                      <a:pos x="36" y="558"/>
                    </a:cxn>
                    <a:cxn ang="0">
                      <a:pos x="14" y="553"/>
                    </a:cxn>
                    <a:cxn ang="0">
                      <a:pos x="0" y="531"/>
                    </a:cxn>
                    <a:cxn ang="0">
                      <a:pos x="0" y="507"/>
                    </a:cxn>
                    <a:cxn ang="0">
                      <a:pos x="0" y="485"/>
                    </a:cxn>
                    <a:cxn ang="0">
                      <a:pos x="25" y="461"/>
                    </a:cxn>
                    <a:cxn ang="0">
                      <a:pos x="88" y="429"/>
                    </a:cxn>
                    <a:cxn ang="0">
                      <a:pos x="94" y="411"/>
                    </a:cxn>
                    <a:cxn ang="0">
                      <a:pos x="84" y="365"/>
                    </a:cxn>
                    <a:cxn ang="0">
                      <a:pos x="64" y="279"/>
                    </a:cxn>
                    <a:cxn ang="0">
                      <a:pos x="57" y="224"/>
                    </a:cxn>
                    <a:cxn ang="0">
                      <a:pos x="52" y="148"/>
                    </a:cxn>
                    <a:cxn ang="0">
                      <a:pos x="52" y="94"/>
                    </a:cxn>
                    <a:cxn ang="0">
                      <a:pos x="64" y="50"/>
                    </a:cxn>
                  </a:cxnLst>
                  <a:rect l="0" t="0" r="r" b="b"/>
                  <a:pathLst>
                    <a:path w="152" h="558">
                      <a:moveTo>
                        <a:pt x="64" y="50"/>
                      </a:moveTo>
                      <a:lnTo>
                        <a:pt x="74" y="13"/>
                      </a:lnTo>
                      <a:lnTo>
                        <a:pt x="98" y="0"/>
                      </a:lnTo>
                      <a:lnTo>
                        <a:pt x="118" y="0"/>
                      </a:lnTo>
                      <a:lnTo>
                        <a:pt x="141" y="13"/>
                      </a:lnTo>
                      <a:lnTo>
                        <a:pt x="152" y="52"/>
                      </a:lnTo>
                      <a:lnTo>
                        <a:pt x="142" y="102"/>
                      </a:lnTo>
                      <a:lnTo>
                        <a:pt x="122" y="151"/>
                      </a:lnTo>
                      <a:lnTo>
                        <a:pt x="105" y="228"/>
                      </a:lnTo>
                      <a:lnTo>
                        <a:pt x="103" y="288"/>
                      </a:lnTo>
                      <a:lnTo>
                        <a:pt x="108" y="335"/>
                      </a:lnTo>
                      <a:lnTo>
                        <a:pt x="117" y="393"/>
                      </a:lnTo>
                      <a:lnTo>
                        <a:pt x="128" y="426"/>
                      </a:lnTo>
                      <a:lnTo>
                        <a:pt x="132" y="452"/>
                      </a:lnTo>
                      <a:lnTo>
                        <a:pt x="124" y="465"/>
                      </a:lnTo>
                      <a:lnTo>
                        <a:pt x="101" y="476"/>
                      </a:lnTo>
                      <a:lnTo>
                        <a:pt x="64" y="503"/>
                      </a:lnTo>
                      <a:lnTo>
                        <a:pt x="51" y="527"/>
                      </a:lnTo>
                      <a:lnTo>
                        <a:pt x="36" y="558"/>
                      </a:lnTo>
                      <a:lnTo>
                        <a:pt x="14" y="553"/>
                      </a:lnTo>
                      <a:lnTo>
                        <a:pt x="0" y="531"/>
                      </a:lnTo>
                      <a:lnTo>
                        <a:pt x="0" y="507"/>
                      </a:lnTo>
                      <a:lnTo>
                        <a:pt x="0" y="485"/>
                      </a:lnTo>
                      <a:lnTo>
                        <a:pt x="25" y="461"/>
                      </a:lnTo>
                      <a:lnTo>
                        <a:pt x="88" y="429"/>
                      </a:lnTo>
                      <a:lnTo>
                        <a:pt x="94" y="411"/>
                      </a:lnTo>
                      <a:lnTo>
                        <a:pt x="84" y="365"/>
                      </a:lnTo>
                      <a:lnTo>
                        <a:pt x="64" y="279"/>
                      </a:lnTo>
                      <a:lnTo>
                        <a:pt x="57" y="224"/>
                      </a:lnTo>
                      <a:lnTo>
                        <a:pt x="52" y="148"/>
                      </a:lnTo>
                      <a:lnTo>
                        <a:pt x="52" y="94"/>
                      </a:lnTo>
                      <a:lnTo>
                        <a:pt x="64" y="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5" name="Group 51"/>
                <p:cNvGrpSpPr>
                  <a:grpSpLocks/>
                </p:cNvGrpSpPr>
                <p:nvPr/>
              </p:nvGrpSpPr>
              <p:grpSpPr bwMode="auto">
                <a:xfrm>
                  <a:off x="643" y="1497"/>
                  <a:ext cx="133" cy="134"/>
                  <a:chOff x="643" y="1497"/>
                  <a:chExt cx="133" cy="134"/>
                </a:xfrm>
              </p:grpSpPr>
              <p:sp>
                <p:nvSpPr>
                  <p:cNvPr id="38" name="Freeform 49"/>
                  <p:cNvSpPr>
                    <a:spLocks/>
                  </p:cNvSpPr>
                  <p:nvPr/>
                </p:nvSpPr>
                <p:spPr bwMode="auto">
                  <a:xfrm>
                    <a:off x="648" y="1502"/>
                    <a:ext cx="125" cy="126"/>
                  </a:xfrm>
                  <a:custGeom>
                    <a:avLst/>
                    <a:gdLst/>
                    <a:ahLst/>
                    <a:cxnLst>
                      <a:cxn ang="0">
                        <a:pos x="195" y="149"/>
                      </a:cxn>
                      <a:cxn ang="0">
                        <a:pos x="86" y="60"/>
                      </a:cxn>
                      <a:cxn ang="0">
                        <a:pos x="5" y="0"/>
                      </a:cxn>
                      <a:cxn ang="0">
                        <a:pos x="0" y="32"/>
                      </a:cxn>
                      <a:cxn ang="0">
                        <a:pos x="0" y="236"/>
                      </a:cxn>
                      <a:cxn ang="0">
                        <a:pos x="111" y="334"/>
                      </a:cxn>
                      <a:cxn ang="0">
                        <a:pos x="164" y="372"/>
                      </a:cxn>
                      <a:cxn ang="0">
                        <a:pos x="189" y="376"/>
                      </a:cxn>
                      <a:cxn ang="0">
                        <a:pos x="279" y="315"/>
                      </a:cxn>
                      <a:cxn ang="0">
                        <a:pos x="377" y="250"/>
                      </a:cxn>
                      <a:cxn ang="0">
                        <a:pos x="368" y="174"/>
                      </a:cxn>
                      <a:cxn ang="0">
                        <a:pos x="366" y="34"/>
                      </a:cxn>
                      <a:cxn ang="0">
                        <a:pos x="299" y="76"/>
                      </a:cxn>
                      <a:cxn ang="0">
                        <a:pos x="224" y="139"/>
                      </a:cxn>
                      <a:cxn ang="0">
                        <a:pos x="202" y="160"/>
                      </a:cxn>
                      <a:cxn ang="0">
                        <a:pos x="195" y="149"/>
                      </a:cxn>
                    </a:cxnLst>
                    <a:rect l="0" t="0" r="r" b="b"/>
                    <a:pathLst>
                      <a:path w="377" h="376">
                        <a:moveTo>
                          <a:pt x="195" y="149"/>
                        </a:moveTo>
                        <a:lnTo>
                          <a:pt x="86" y="60"/>
                        </a:lnTo>
                        <a:lnTo>
                          <a:pt x="5" y="0"/>
                        </a:lnTo>
                        <a:lnTo>
                          <a:pt x="0" y="32"/>
                        </a:lnTo>
                        <a:lnTo>
                          <a:pt x="0" y="236"/>
                        </a:lnTo>
                        <a:lnTo>
                          <a:pt x="111" y="334"/>
                        </a:lnTo>
                        <a:lnTo>
                          <a:pt x="164" y="372"/>
                        </a:lnTo>
                        <a:lnTo>
                          <a:pt x="189" y="376"/>
                        </a:lnTo>
                        <a:lnTo>
                          <a:pt x="279" y="315"/>
                        </a:lnTo>
                        <a:lnTo>
                          <a:pt x="377" y="250"/>
                        </a:lnTo>
                        <a:lnTo>
                          <a:pt x="368" y="174"/>
                        </a:lnTo>
                        <a:lnTo>
                          <a:pt x="366" y="34"/>
                        </a:lnTo>
                        <a:lnTo>
                          <a:pt x="299" y="76"/>
                        </a:lnTo>
                        <a:lnTo>
                          <a:pt x="224" y="139"/>
                        </a:lnTo>
                        <a:lnTo>
                          <a:pt x="202" y="160"/>
                        </a:lnTo>
                        <a:lnTo>
                          <a:pt x="195" y="149"/>
                        </a:lnTo>
                        <a:close/>
                      </a:path>
                    </a:pathLst>
                  </a:custGeom>
                  <a:solidFill>
                    <a:srgbClr val="FF00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50"/>
                  <p:cNvSpPr>
                    <a:spLocks/>
                  </p:cNvSpPr>
                  <p:nvPr/>
                </p:nvSpPr>
                <p:spPr bwMode="auto">
                  <a:xfrm>
                    <a:off x="643" y="1497"/>
                    <a:ext cx="133" cy="134"/>
                  </a:xfrm>
                  <a:custGeom>
                    <a:avLst/>
                    <a:gdLst/>
                    <a:ahLst/>
                    <a:cxnLst>
                      <a:cxn ang="0">
                        <a:pos x="222" y="154"/>
                      </a:cxn>
                      <a:cxn ang="0">
                        <a:pos x="290" y="99"/>
                      </a:cxn>
                      <a:cxn ang="0">
                        <a:pos x="341" y="57"/>
                      </a:cxn>
                      <a:cxn ang="0">
                        <a:pos x="386" y="25"/>
                      </a:cxn>
                      <a:cxn ang="0">
                        <a:pos x="397" y="30"/>
                      </a:cxn>
                      <a:cxn ang="0">
                        <a:pos x="396" y="55"/>
                      </a:cxn>
                      <a:cxn ang="0">
                        <a:pos x="387" y="178"/>
                      </a:cxn>
                      <a:cxn ang="0">
                        <a:pos x="377" y="160"/>
                      </a:cxn>
                      <a:cxn ang="0">
                        <a:pos x="376" y="65"/>
                      </a:cxn>
                      <a:cxn ang="0">
                        <a:pos x="357" y="68"/>
                      </a:cxn>
                      <a:cxn ang="0">
                        <a:pos x="273" y="141"/>
                      </a:cxn>
                      <a:cxn ang="0">
                        <a:pos x="222" y="178"/>
                      </a:cxn>
                      <a:cxn ang="0">
                        <a:pos x="198" y="381"/>
                      </a:cxn>
                      <a:cxn ang="0">
                        <a:pos x="179" y="377"/>
                      </a:cxn>
                      <a:cxn ang="0">
                        <a:pos x="174" y="364"/>
                      </a:cxn>
                      <a:cxn ang="0">
                        <a:pos x="196" y="177"/>
                      </a:cxn>
                      <a:cxn ang="0">
                        <a:pos x="186" y="157"/>
                      </a:cxn>
                      <a:cxn ang="0">
                        <a:pos x="149" y="124"/>
                      </a:cxn>
                      <a:cxn ang="0">
                        <a:pos x="93" y="83"/>
                      </a:cxn>
                      <a:cxn ang="0">
                        <a:pos x="25" y="30"/>
                      </a:cxn>
                      <a:cxn ang="0">
                        <a:pos x="24" y="157"/>
                      </a:cxn>
                      <a:cxn ang="0">
                        <a:pos x="24" y="250"/>
                      </a:cxn>
                      <a:cxn ang="0">
                        <a:pos x="52" y="281"/>
                      </a:cxn>
                      <a:cxn ang="0">
                        <a:pos x="129" y="348"/>
                      </a:cxn>
                      <a:cxn ang="0">
                        <a:pos x="174" y="375"/>
                      </a:cxn>
                      <a:cxn ang="0">
                        <a:pos x="195" y="382"/>
                      </a:cxn>
                      <a:cxn ang="0">
                        <a:pos x="222" y="364"/>
                      </a:cxn>
                      <a:cxn ang="0">
                        <a:pos x="294" y="317"/>
                      </a:cxn>
                      <a:cxn ang="0">
                        <a:pos x="357" y="281"/>
                      </a:cxn>
                      <a:cxn ang="0">
                        <a:pos x="381" y="257"/>
                      </a:cxn>
                      <a:cxn ang="0">
                        <a:pos x="374" y="165"/>
                      </a:cxn>
                      <a:cxn ang="0">
                        <a:pos x="386" y="188"/>
                      </a:cxn>
                      <a:cxn ang="0">
                        <a:pos x="396" y="270"/>
                      </a:cxn>
                      <a:cxn ang="0">
                        <a:pos x="379" y="286"/>
                      </a:cxn>
                      <a:cxn ang="0">
                        <a:pos x="297" y="338"/>
                      </a:cxn>
                      <a:cxn ang="0">
                        <a:pos x="215" y="390"/>
                      </a:cxn>
                      <a:cxn ang="0">
                        <a:pos x="198" y="400"/>
                      </a:cxn>
                      <a:cxn ang="0">
                        <a:pos x="173" y="396"/>
                      </a:cxn>
                      <a:cxn ang="0">
                        <a:pos x="148" y="381"/>
                      </a:cxn>
                      <a:cxn ang="0">
                        <a:pos x="80" y="327"/>
                      </a:cxn>
                      <a:cxn ang="0">
                        <a:pos x="3" y="255"/>
                      </a:cxn>
                      <a:cxn ang="0">
                        <a:pos x="0" y="240"/>
                      </a:cxn>
                      <a:cxn ang="0">
                        <a:pos x="6" y="182"/>
                      </a:cxn>
                      <a:cxn ang="0">
                        <a:pos x="3" y="91"/>
                      </a:cxn>
                      <a:cxn ang="0">
                        <a:pos x="6" y="14"/>
                      </a:cxn>
                      <a:cxn ang="0">
                        <a:pos x="13" y="0"/>
                      </a:cxn>
                      <a:cxn ang="0">
                        <a:pos x="27" y="0"/>
                      </a:cxn>
                      <a:cxn ang="0">
                        <a:pos x="57" y="26"/>
                      </a:cxn>
                      <a:cxn ang="0">
                        <a:pos x="155" y="102"/>
                      </a:cxn>
                      <a:cxn ang="0">
                        <a:pos x="202" y="141"/>
                      </a:cxn>
                      <a:cxn ang="0">
                        <a:pos x="222" y="154"/>
                      </a:cxn>
                    </a:cxnLst>
                    <a:rect l="0" t="0" r="r" b="b"/>
                    <a:pathLst>
                      <a:path w="397" h="400">
                        <a:moveTo>
                          <a:pt x="222" y="154"/>
                        </a:moveTo>
                        <a:lnTo>
                          <a:pt x="290" y="99"/>
                        </a:lnTo>
                        <a:lnTo>
                          <a:pt x="341" y="57"/>
                        </a:lnTo>
                        <a:lnTo>
                          <a:pt x="386" y="25"/>
                        </a:lnTo>
                        <a:lnTo>
                          <a:pt x="397" y="30"/>
                        </a:lnTo>
                        <a:lnTo>
                          <a:pt x="396" y="55"/>
                        </a:lnTo>
                        <a:lnTo>
                          <a:pt x="387" y="178"/>
                        </a:lnTo>
                        <a:lnTo>
                          <a:pt x="377" y="160"/>
                        </a:lnTo>
                        <a:lnTo>
                          <a:pt x="376" y="65"/>
                        </a:lnTo>
                        <a:lnTo>
                          <a:pt x="357" y="68"/>
                        </a:lnTo>
                        <a:lnTo>
                          <a:pt x="273" y="141"/>
                        </a:lnTo>
                        <a:lnTo>
                          <a:pt x="222" y="178"/>
                        </a:lnTo>
                        <a:lnTo>
                          <a:pt x="198" y="381"/>
                        </a:lnTo>
                        <a:lnTo>
                          <a:pt x="179" y="377"/>
                        </a:lnTo>
                        <a:lnTo>
                          <a:pt x="174" y="364"/>
                        </a:lnTo>
                        <a:lnTo>
                          <a:pt x="196" y="177"/>
                        </a:lnTo>
                        <a:lnTo>
                          <a:pt x="186" y="157"/>
                        </a:lnTo>
                        <a:lnTo>
                          <a:pt x="149" y="124"/>
                        </a:lnTo>
                        <a:lnTo>
                          <a:pt x="93" y="83"/>
                        </a:lnTo>
                        <a:lnTo>
                          <a:pt x="25" y="30"/>
                        </a:lnTo>
                        <a:lnTo>
                          <a:pt x="24" y="157"/>
                        </a:lnTo>
                        <a:lnTo>
                          <a:pt x="24" y="250"/>
                        </a:lnTo>
                        <a:lnTo>
                          <a:pt x="52" y="281"/>
                        </a:lnTo>
                        <a:lnTo>
                          <a:pt x="129" y="348"/>
                        </a:lnTo>
                        <a:lnTo>
                          <a:pt x="174" y="375"/>
                        </a:lnTo>
                        <a:lnTo>
                          <a:pt x="195" y="382"/>
                        </a:lnTo>
                        <a:lnTo>
                          <a:pt x="222" y="364"/>
                        </a:lnTo>
                        <a:lnTo>
                          <a:pt x="294" y="317"/>
                        </a:lnTo>
                        <a:lnTo>
                          <a:pt x="357" y="281"/>
                        </a:lnTo>
                        <a:lnTo>
                          <a:pt x="381" y="257"/>
                        </a:lnTo>
                        <a:lnTo>
                          <a:pt x="374" y="165"/>
                        </a:lnTo>
                        <a:lnTo>
                          <a:pt x="386" y="188"/>
                        </a:lnTo>
                        <a:lnTo>
                          <a:pt x="396" y="270"/>
                        </a:lnTo>
                        <a:lnTo>
                          <a:pt x="379" y="286"/>
                        </a:lnTo>
                        <a:lnTo>
                          <a:pt x="297" y="338"/>
                        </a:lnTo>
                        <a:lnTo>
                          <a:pt x="215" y="390"/>
                        </a:lnTo>
                        <a:lnTo>
                          <a:pt x="198" y="400"/>
                        </a:lnTo>
                        <a:lnTo>
                          <a:pt x="173" y="396"/>
                        </a:lnTo>
                        <a:lnTo>
                          <a:pt x="148" y="381"/>
                        </a:lnTo>
                        <a:lnTo>
                          <a:pt x="80" y="327"/>
                        </a:lnTo>
                        <a:lnTo>
                          <a:pt x="3" y="255"/>
                        </a:lnTo>
                        <a:lnTo>
                          <a:pt x="0" y="240"/>
                        </a:lnTo>
                        <a:lnTo>
                          <a:pt x="6" y="182"/>
                        </a:lnTo>
                        <a:lnTo>
                          <a:pt x="3" y="91"/>
                        </a:lnTo>
                        <a:lnTo>
                          <a:pt x="6" y="14"/>
                        </a:lnTo>
                        <a:lnTo>
                          <a:pt x="13" y="0"/>
                        </a:lnTo>
                        <a:lnTo>
                          <a:pt x="27" y="0"/>
                        </a:lnTo>
                        <a:lnTo>
                          <a:pt x="57" y="26"/>
                        </a:lnTo>
                        <a:lnTo>
                          <a:pt x="155" y="102"/>
                        </a:lnTo>
                        <a:lnTo>
                          <a:pt x="202" y="141"/>
                        </a:lnTo>
                        <a:lnTo>
                          <a:pt x="222" y="15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" name="Freeform 52"/>
                <p:cNvSpPr>
                  <a:spLocks/>
                </p:cNvSpPr>
                <p:nvPr/>
              </p:nvSpPr>
              <p:spPr bwMode="auto">
                <a:xfrm>
                  <a:off x="641" y="1532"/>
                  <a:ext cx="29" cy="47"/>
                </a:xfrm>
                <a:custGeom>
                  <a:avLst/>
                  <a:gdLst/>
                  <a:ahLst/>
                  <a:cxnLst>
                    <a:cxn ang="0">
                      <a:pos x="18" y="36"/>
                    </a:cxn>
                    <a:cxn ang="0">
                      <a:pos x="22" y="22"/>
                    </a:cxn>
                    <a:cxn ang="0">
                      <a:pos x="30" y="10"/>
                    </a:cxn>
                    <a:cxn ang="0">
                      <a:pos x="39" y="2"/>
                    </a:cxn>
                    <a:cxn ang="0">
                      <a:pos x="49" y="0"/>
                    </a:cxn>
                    <a:cxn ang="0">
                      <a:pos x="60" y="6"/>
                    </a:cxn>
                    <a:cxn ang="0">
                      <a:pos x="63" y="19"/>
                    </a:cxn>
                    <a:cxn ang="0">
                      <a:pos x="56" y="32"/>
                    </a:cxn>
                    <a:cxn ang="0">
                      <a:pos x="44" y="36"/>
                    </a:cxn>
                    <a:cxn ang="0">
                      <a:pos x="36" y="43"/>
                    </a:cxn>
                    <a:cxn ang="0">
                      <a:pos x="40" y="51"/>
                    </a:cxn>
                    <a:cxn ang="0">
                      <a:pos x="53" y="51"/>
                    </a:cxn>
                    <a:cxn ang="0">
                      <a:pos x="65" y="51"/>
                    </a:cxn>
                    <a:cxn ang="0">
                      <a:pos x="77" y="54"/>
                    </a:cxn>
                    <a:cxn ang="0">
                      <a:pos x="86" y="64"/>
                    </a:cxn>
                    <a:cxn ang="0">
                      <a:pos x="86" y="77"/>
                    </a:cxn>
                    <a:cxn ang="0">
                      <a:pos x="80" y="86"/>
                    </a:cxn>
                    <a:cxn ang="0">
                      <a:pos x="70" y="88"/>
                    </a:cxn>
                    <a:cxn ang="0">
                      <a:pos x="57" y="88"/>
                    </a:cxn>
                    <a:cxn ang="0">
                      <a:pos x="43" y="79"/>
                    </a:cxn>
                    <a:cxn ang="0">
                      <a:pos x="33" y="77"/>
                    </a:cxn>
                    <a:cxn ang="0">
                      <a:pos x="36" y="90"/>
                    </a:cxn>
                    <a:cxn ang="0">
                      <a:pos x="46" y="100"/>
                    </a:cxn>
                    <a:cxn ang="0">
                      <a:pos x="61" y="115"/>
                    </a:cxn>
                    <a:cxn ang="0">
                      <a:pos x="65" y="127"/>
                    </a:cxn>
                    <a:cxn ang="0">
                      <a:pos x="60" y="141"/>
                    </a:cxn>
                    <a:cxn ang="0">
                      <a:pos x="46" y="141"/>
                    </a:cxn>
                    <a:cxn ang="0">
                      <a:pos x="36" y="137"/>
                    </a:cxn>
                    <a:cxn ang="0">
                      <a:pos x="26" y="131"/>
                    </a:cxn>
                    <a:cxn ang="0">
                      <a:pos x="21" y="120"/>
                    </a:cxn>
                    <a:cxn ang="0">
                      <a:pos x="21" y="109"/>
                    </a:cxn>
                    <a:cxn ang="0">
                      <a:pos x="18" y="98"/>
                    </a:cxn>
                    <a:cxn ang="0">
                      <a:pos x="17" y="86"/>
                    </a:cxn>
                    <a:cxn ang="0">
                      <a:pos x="1" y="79"/>
                    </a:cxn>
                  </a:cxnLst>
                  <a:rect l="0" t="0" r="r" b="b"/>
                  <a:pathLst>
                    <a:path w="86" h="141">
                      <a:moveTo>
                        <a:pt x="0" y="33"/>
                      </a:moveTo>
                      <a:lnTo>
                        <a:pt x="18" y="36"/>
                      </a:lnTo>
                      <a:lnTo>
                        <a:pt x="22" y="30"/>
                      </a:lnTo>
                      <a:lnTo>
                        <a:pt x="22" y="22"/>
                      </a:lnTo>
                      <a:lnTo>
                        <a:pt x="27" y="15"/>
                      </a:lnTo>
                      <a:lnTo>
                        <a:pt x="30" y="10"/>
                      </a:lnTo>
                      <a:lnTo>
                        <a:pt x="34" y="4"/>
                      </a:lnTo>
                      <a:lnTo>
                        <a:pt x="39" y="2"/>
                      </a:lnTo>
                      <a:lnTo>
                        <a:pt x="44" y="0"/>
                      </a:lnTo>
                      <a:lnTo>
                        <a:pt x="49" y="0"/>
                      </a:lnTo>
                      <a:lnTo>
                        <a:pt x="54" y="2"/>
                      </a:lnTo>
                      <a:lnTo>
                        <a:pt x="60" y="6"/>
                      </a:lnTo>
                      <a:lnTo>
                        <a:pt x="63" y="11"/>
                      </a:lnTo>
                      <a:lnTo>
                        <a:pt x="63" y="19"/>
                      </a:lnTo>
                      <a:lnTo>
                        <a:pt x="61" y="25"/>
                      </a:lnTo>
                      <a:lnTo>
                        <a:pt x="56" y="32"/>
                      </a:lnTo>
                      <a:lnTo>
                        <a:pt x="49" y="33"/>
                      </a:lnTo>
                      <a:lnTo>
                        <a:pt x="44" y="36"/>
                      </a:lnTo>
                      <a:lnTo>
                        <a:pt x="39" y="37"/>
                      </a:lnTo>
                      <a:lnTo>
                        <a:pt x="36" y="43"/>
                      </a:lnTo>
                      <a:lnTo>
                        <a:pt x="36" y="49"/>
                      </a:lnTo>
                      <a:lnTo>
                        <a:pt x="40" y="51"/>
                      </a:lnTo>
                      <a:lnTo>
                        <a:pt x="46" y="51"/>
                      </a:lnTo>
                      <a:lnTo>
                        <a:pt x="53" y="51"/>
                      </a:lnTo>
                      <a:lnTo>
                        <a:pt x="60" y="51"/>
                      </a:lnTo>
                      <a:lnTo>
                        <a:pt x="65" y="51"/>
                      </a:lnTo>
                      <a:lnTo>
                        <a:pt x="72" y="53"/>
                      </a:lnTo>
                      <a:lnTo>
                        <a:pt x="77" y="54"/>
                      </a:lnTo>
                      <a:lnTo>
                        <a:pt x="82" y="58"/>
                      </a:lnTo>
                      <a:lnTo>
                        <a:pt x="86" y="64"/>
                      </a:lnTo>
                      <a:lnTo>
                        <a:pt x="86" y="69"/>
                      </a:lnTo>
                      <a:lnTo>
                        <a:pt x="86" y="77"/>
                      </a:lnTo>
                      <a:lnTo>
                        <a:pt x="86" y="83"/>
                      </a:lnTo>
                      <a:lnTo>
                        <a:pt x="80" y="86"/>
                      </a:lnTo>
                      <a:lnTo>
                        <a:pt x="75" y="88"/>
                      </a:lnTo>
                      <a:lnTo>
                        <a:pt x="70" y="88"/>
                      </a:lnTo>
                      <a:lnTo>
                        <a:pt x="64" y="88"/>
                      </a:lnTo>
                      <a:lnTo>
                        <a:pt x="57" y="88"/>
                      </a:lnTo>
                      <a:lnTo>
                        <a:pt x="47" y="84"/>
                      </a:lnTo>
                      <a:lnTo>
                        <a:pt x="43" y="79"/>
                      </a:lnTo>
                      <a:lnTo>
                        <a:pt x="37" y="75"/>
                      </a:lnTo>
                      <a:lnTo>
                        <a:pt x="33" y="77"/>
                      </a:lnTo>
                      <a:lnTo>
                        <a:pt x="33" y="83"/>
                      </a:lnTo>
                      <a:lnTo>
                        <a:pt x="36" y="90"/>
                      </a:lnTo>
                      <a:lnTo>
                        <a:pt x="40" y="94"/>
                      </a:lnTo>
                      <a:lnTo>
                        <a:pt x="46" y="100"/>
                      </a:lnTo>
                      <a:lnTo>
                        <a:pt x="56" y="109"/>
                      </a:lnTo>
                      <a:lnTo>
                        <a:pt x="61" y="115"/>
                      </a:lnTo>
                      <a:lnTo>
                        <a:pt x="64" y="120"/>
                      </a:lnTo>
                      <a:lnTo>
                        <a:pt x="65" y="127"/>
                      </a:lnTo>
                      <a:lnTo>
                        <a:pt x="65" y="135"/>
                      </a:lnTo>
                      <a:lnTo>
                        <a:pt x="60" y="141"/>
                      </a:lnTo>
                      <a:lnTo>
                        <a:pt x="53" y="141"/>
                      </a:lnTo>
                      <a:lnTo>
                        <a:pt x="46" y="141"/>
                      </a:lnTo>
                      <a:lnTo>
                        <a:pt x="40" y="138"/>
                      </a:lnTo>
                      <a:lnTo>
                        <a:pt x="36" y="137"/>
                      </a:lnTo>
                      <a:lnTo>
                        <a:pt x="30" y="135"/>
                      </a:lnTo>
                      <a:lnTo>
                        <a:pt x="26" y="131"/>
                      </a:lnTo>
                      <a:lnTo>
                        <a:pt x="22" y="126"/>
                      </a:lnTo>
                      <a:lnTo>
                        <a:pt x="21" y="120"/>
                      </a:lnTo>
                      <a:lnTo>
                        <a:pt x="21" y="115"/>
                      </a:lnTo>
                      <a:lnTo>
                        <a:pt x="21" y="109"/>
                      </a:lnTo>
                      <a:lnTo>
                        <a:pt x="18" y="104"/>
                      </a:lnTo>
                      <a:lnTo>
                        <a:pt x="18" y="98"/>
                      </a:lnTo>
                      <a:lnTo>
                        <a:pt x="18" y="94"/>
                      </a:lnTo>
                      <a:lnTo>
                        <a:pt x="17" y="86"/>
                      </a:lnTo>
                      <a:lnTo>
                        <a:pt x="10" y="88"/>
                      </a:lnTo>
                      <a:lnTo>
                        <a:pt x="1" y="7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3"/>
                <p:cNvSpPr>
                  <a:spLocks/>
                </p:cNvSpPr>
                <p:nvPr/>
              </p:nvSpPr>
              <p:spPr bwMode="auto">
                <a:xfrm>
                  <a:off x="721" y="1457"/>
                  <a:ext cx="77" cy="126"/>
                </a:xfrm>
                <a:custGeom>
                  <a:avLst/>
                  <a:gdLst/>
                  <a:ahLst/>
                  <a:cxnLst>
                    <a:cxn ang="0">
                      <a:pos x="79" y="17"/>
                    </a:cxn>
                    <a:cxn ang="0">
                      <a:pos x="188" y="98"/>
                    </a:cxn>
                    <a:cxn ang="0">
                      <a:pos x="230" y="162"/>
                    </a:cxn>
                    <a:cxn ang="0">
                      <a:pos x="224" y="216"/>
                    </a:cxn>
                    <a:cxn ang="0">
                      <a:pos x="184" y="282"/>
                    </a:cxn>
                    <a:cxn ang="0">
                      <a:pos x="171" y="314"/>
                    </a:cxn>
                    <a:cxn ang="0">
                      <a:pos x="171" y="325"/>
                    </a:cxn>
                    <a:cxn ang="0">
                      <a:pos x="171" y="340"/>
                    </a:cxn>
                    <a:cxn ang="0">
                      <a:pos x="175" y="351"/>
                    </a:cxn>
                    <a:cxn ang="0">
                      <a:pos x="175" y="362"/>
                    </a:cxn>
                    <a:cxn ang="0">
                      <a:pos x="166" y="372"/>
                    </a:cxn>
                    <a:cxn ang="0">
                      <a:pos x="154" y="379"/>
                    </a:cxn>
                    <a:cxn ang="0">
                      <a:pos x="144" y="377"/>
                    </a:cxn>
                    <a:cxn ang="0">
                      <a:pos x="137" y="368"/>
                    </a:cxn>
                    <a:cxn ang="0">
                      <a:pos x="137" y="355"/>
                    </a:cxn>
                    <a:cxn ang="0">
                      <a:pos x="144" y="342"/>
                    </a:cxn>
                    <a:cxn ang="0">
                      <a:pos x="149" y="329"/>
                    </a:cxn>
                    <a:cxn ang="0">
                      <a:pos x="152" y="319"/>
                    </a:cxn>
                    <a:cxn ang="0">
                      <a:pos x="141" y="318"/>
                    </a:cxn>
                    <a:cxn ang="0">
                      <a:pos x="132" y="329"/>
                    </a:cxn>
                    <a:cxn ang="0">
                      <a:pos x="122" y="342"/>
                    </a:cxn>
                    <a:cxn ang="0">
                      <a:pos x="109" y="344"/>
                    </a:cxn>
                    <a:cxn ang="0">
                      <a:pos x="98" y="342"/>
                    </a:cxn>
                    <a:cxn ang="0">
                      <a:pos x="89" y="332"/>
                    </a:cxn>
                    <a:cxn ang="0">
                      <a:pos x="87" y="323"/>
                    </a:cxn>
                    <a:cxn ang="0">
                      <a:pos x="99" y="314"/>
                    </a:cxn>
                    <a:cxn ang="0">
                      <a:pos x="109" y="303"/>
                    </a:cxn>
                    <a:cxn ang="0">
                      <a:pos x="122" y="295"/>
                    </a:cxn>
                    <a:cxn ang="0">
                      <a:pos x="135" y="293"/>
                    </a:cxn>
                    <a:cxn ang="0">
                      <a:pos x="144" y="288"/>
                    </a:cxn>
                    <a:cxn ang="0">
                      <a:pos x="144" y="277"/>
                    </a:cxn>
                    <a:cxn ang="0">
                      <a:pos x="132" y="274"/>
                    </a:cxn>
                    <a:cxn ang="0">
                      <a:pos x="118" y="273"/>
                    </a:cxn>
                    <a:cxn ang="0">
                      <a:pos x="108" y="265"/>
                    </a:cxn>
                    <a:cxn ang="0">
                      <a:pos x="105" y="253"/>
                    </a:cxn>
                    <a:cxn ang="0">
                      <a:pos x="115" y="245"/>
                    </a:cxn>
                    <a:cxn ang="0">
                      <a:pos x="128" y="239"/>
                    </a:cxn>
                    <a:cxn ang="0">
                      <a:pos x="139" y="242"/>
                    </a:cxn>
                    <a:cxn ang="0">
                      <a:pos x="149" y="246"/>
                    </a:cxn>
                    <a:cxn ang="0">
                      <a:pos x="175" y="246"/>
                    </a:cxn>
                    <a:cxn ang="0">
                      <a:pos x="201" y="192"/>
                    </a:cxn>
                    <a:cxn ang="0">
                      <a:pos x="194" y="143"/>
                    </a:cxn>
                    <a:cxn ang="0">
                      <a:pos x="133" y="85"/>
                    </a:cxn>
                    <a:cxn ang="0">
                      <a:pos x="60" y="67"/>
                    </a:cxn>
                    <a:cxn ang="0">
                      <a:pos x="9" y="42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30" h="379">
                      <a:moveTo>
                        <a:pt x="33" y="0"/>
                      </a:moveTo>
                      <a:lnTo>
                        <a:pt x="79" y="17"/>
                      </a:lnTo>
                      <a:lnTo>
                        <a:pt x="142" y="53"/>
                      </a:lnTo>
                      <a:lnTo>
                        <a:pt x="188" y="98"/>
                      </a:lnTo>
                      <a:lnTo>
                        <a:pt x="217" y="129"/>
                      </a:lnTo>
                      <a:lnTo>
                        <a:pt x="230" y="162"/>
                      </a:lnTo>
                      <a:lnTo>
                        <a:pt x="229" y="188"/>
                      </a:lnTo>
                      <a:lnTo>
                        <a:pt x="224" y="216"/>
                      </a:lnTo>
                      <a:lnTo>
                        <a:pt x="208" y="250"/>
                      </a:lnTo>
                      <a:lnTo>
                        <a:pt x="184" y="282"/>
                      </a:lnTo>
                      <a:lnTo>
                        <a:pt x="175" y="307"/>
                      </a:lnTo>
                      <a:lnTo>
                        <a:pt x="171" y="314"/>
                      </a:lnTo>
                      <a:lnTo>
                        <a:pt x="171" y="321"/>
                      </a:lnTo>
                      <a:lnTo>
                        <a:pt x="171" y="325"/>
                      </a:lnTo>
                      <a:lnTo>
                        <a:pt x="171" y="332"/>
                      </a:lnTo>
                      <a:lnTo>
                        <a:pt x="171" y="340"/>
                      </a:lnTo>
                      <a:lnTo>
                        <a:pt x="175" y="346"/>
                      </a:lnTo>
                      <a:lnTo>
                        <a:pt x="175" y="351"/>
                      </a:lnTo>
                      <a:lnTo>
                        <a:pt x="175" y="357"/>
                      </a:lnTo>
                      <a:lnTo>
                        <a:pt x="175" y="362"/>
                      </a:lnTo>
                      <a:lnTo>
                        <a:pt x="171" y="368"/>
                      </a:lnTo>
                      <a:lnTo>
                        <a:pt x="166" y="372"/>
                      </a:lnTo>
                      <a:lnTo>
                        <a:pt x="161" y="376"/>
                      </a:lnTo>
                      <a:lnTo>
                        <a:pt x="154" y="379"/>
                      </a:lnTo>
                      <a:lnTo>
                        <a:pt x="149" y="379"/>
                      </a:lnTo>
                      <a:lnTo>
                        <a:pt x="144" y="377"/>
                      </a:lnTo>
                      <a:lnTo>
                        <a:pt x="139" y="373"/>
                      </a:lnTo>
                      <a:lnTo>
                        <a:pt x="137" y="368"/>
                      </a:lnTo>
                      <a:lnTo>
                        <a:pt x="136" y="362"/>
                      </a:lnTo>
                      <a:lnTo>
                        <a:pt x="137" y="355"/>
                      </a:lnTo>
                      <a:lnTo>
                        <a:pt x="141" y="350"/>
                      </a:lnTo>
                      <a:lnTo>
                        <a:pt x="144" y="342"/>
                      </a:lnTo>
                      <a:lnTo>
                        <a:pt x="145" y="335"/>
                      </a:lnTo>
                      <a:lnTo>
                        <a:pt x="149" y="329"/>
                      </a:lnTo>
                      <a:lnTo>
                        <a:pt x="152" y="325"/>
                      </a:lnTo>
                      <a:lnTo>
                        <a:pt x="152" y="319"/>
                      </a:lnTo>
                      <a:lnTo>
                        <a:pt x="148" y="318"/>
                      </a:lnTo>
                      <a:lnTo>
                        <a:pt x="141" y="318"/>
                      </a:lnTo>
                      <a:lnTo>
                        <a:pt x="136" y="325"/>
                      </a:lnTo>
                      <a:lnTo>
                        <a:pt x="132" y="329"/>
                      </a:lnTo>
                      <a:lnTo>
                        <a:pt x="128" y="336"/>
                      </a:lnTo>
                      <a:lnTo>
                        <a:pt x="122" y="342"/>
                      </a:lnTo>
                      <a:lnTo>
                        <a:pt x="115" y="344"/>
                      </a:lnTo>
                      <a:lnTo>
                        <a:pt x="109" y="344"/>
                      </a:lnTo>
                      <a:lnTo>
                        <a:pt x="105" y="344"/>
                      </a:lnTo>
                      <a:lnTo>
                        <a:pt x="98" y="342"/>
                      </a:lnTo>
                      <a:lnTo>
                        <a:pt x="92" y="339"/>
                      </a:lnTo>
                      <a:lnTo>
                        <a:pt x="89" y="332"/>
                      </a:lnTo>
                      <a:lnTo>
                        <a:pt x="86" y="328"/>
                      </a:lnTo>
                      <a:lnTo>
                        <a:pt x="87" y="323"/>
                      </a:lnTo>
                      <a:lnTo>
                        <a:pt x="92" y="321"/>
                      </a:lnTo>
                      <a:lnTo>
                        <a:pt x="99" y="314"/>
                      </a:lnTo>
                      <a:lnTo>
                        <a:pt x="105" y="308"/>
                      </a:lnTo>
                      <a:lnTo>
                        <a:pt x="109" y="303"/>
                      </a:lnTo>
                      <a:lnTo>
                        <a:pt x="115" y="300"/>
                      </a:lnTo>
                      <a:lnTo>
                        <a:pt x="122" y="295"/>
                      </a:lnTo>
                      <a:lnTo>
                        <a:pt x="130" y="293"/>
                      </a:lnTo>
                      <a:lnTo>
                        <a:pt x="135" y="293"/>
                      </a:lnTo>
                      <a:lnTo>
                        <a:pt x="139" y="292"/>
                      </a:lnTo>
                      <a:lnTo>
                        <a:pt x="144" y="288"/>
                      </a:lnTo>
                      <a:lnTo>
                        <a:pt x="144" y="282"/>
                      </a:lnTo>
                      <a:lnTo>
                        <a:pt x="144" y="277"/>
                      </a:lnTo>
                      <a:lnTo>
                        <a:pt x="137" y="274"/>
                      </a:lnTo>
                      <a:lnTo>
                        <a:pt x="132" y="274"/>
                      </a:lnTo>
                      <a:lnTo>
                        <a:pt x="125" y="274"/>
                      </a:lnTo>
                      <a:lnTo>
                        <a:pt x="118" y="273"/>
                      </a:lnTo>
                      <a:lnTo>
                        <a:pt x="111" y="271"/>
                      </a:lnTo>
                      <a:lnTo>
                        <a:pt x="108" y="265"/>
                      </a:lnTo>
                      <a:lnTo>
                        <a:pt x="106" y="260"/>
                      </a:lnTo>
                      <a:lnTo>
                        <a:pt x="105" y="253"/>
                      </a:lnTo>
                      <a:lnTo>
                        <a:pt x="108" y="248"/>
                      </a:lnTo>
                      <a:lnTo>
                        <a:pt x="115" y="245"/>
                      </a:lnTo>
                      <a:lnTo>
                        <a:pt x="122" y="242"/>
                      </a:lnTo>
                      <a:lnTo>
                        <a:pt x="128" y="239"/>
                      </a:lnTo>
                      <a:lnTo>
                        <a:pt x="133" y="239"/>
                      </a:lnTo>
                      <a:lnTo>
                        <a:pt x="139" y="242"/>
                      </a:lnTo>
                      <a:lnTo>
                        <a:pt x="144" y="242"/>
                      </a:lnTo>
                      <a:lnTo>
                        <a:pt x="149" y="246"/>
                      </a:lnTo>
                      <a:lnTo>
                        <a:pt x="154" y="248"/>
                      </a:lnTo>
                      <a:lnTo>
                        <a:pt x="175" y="246"/>
                      </a:lnTo>
                      <a:lnTo>
                        <a:pt x="190" y="226"/>
                      </a:lnTo>
                      <a:lnTo>
                        <a:pt x="201" y="192"/>
                      </a:lnTo>
                      <a:lnTo>
                        <a:pt x="202" y="162"/>
                      </a:lnTo>
                      <a:lnTo>
                        <a:pt x="194" y="143"/>
                      </a:lnTo>
                      <a:lnTo>
                        <a:pt x="172" y="114"/>
                      </a:lnTo>
                      <a:lnTo>
                        <a:pt x="133" y="85"/>
                      </a:lnTo>
                      <a:lnTo>
                        <a:pt x="96" y="72"/>
                      </a:lnTo>
                      <a:lnTo>
                        <a:pt x="60" y="67"/>
                      </a:lnTo>
                      <a:lnTo>
                        <a:pt x="34" y="57"/>
                      </a:lnTo>
                      <a:lnTo>
                        <a:pt x="9" y="42"/>
                      </a:lnTo>
                      <a:lnTo>
                        <a:pt x="0" y="17"/>
                      </a:lnTo>
                      <a:lnTo>
                        <a:pt x="1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 BATISMO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É um sacramento que significa que a pessoa foi perdoada. É um testemunho visível da mudança interna.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O batismo pode ser administrado por aspersão, </a:t>
            </a:r>
            <a:r>
              <a:rPr lang="pt-BR" dirty="0" err="1">
                <a:solidFill>
                  <a:schemeClr val="bg1"/>
                </a:solidFill>
              </a:rPr>
              <a:t>afusão</a:t>
            </a:r>
            <a:r>
              <a:rPr lang="pt-BR" dirty="0">
                <a:solidFill>
                  <a:schemeClr val="bg1"/>
                </a:solidFill>
              </a:rPr>
              <a:t> ou imersão.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653098" y="1785926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66" name="Picture 8" descr="BD08218_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966" y="1428736"/>
            <a:ext cx="1214446" cy="12954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 descr="SO01872_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868363" cy="7651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357177" y="4214818"/>
            <a:ext cx="2714625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 rot="3600000">
            <a:off x="4991471" y="354541"/>
            <a:ext cx="509588" cy="5338058"/>
          </a:xfrm>
          <a:prstGeom prst="upArrow">
            <a:avLst>
              <a:gd name="adj1" fmla="val 50000"/>
              <a:gd name="adj2" fmla="val 134593"/>
            </a:avLst>
          </a:prstGeom>
          <a:solidFill>
            <a:schemeClr val="accent1">
              <a:lumMod val="60000"/>
              <a:lumOff val="40000"/>
            </a:schemeClr>
          </a:solidFill>
          <a:ln w="1270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55" name="AutoShape 8"/>
          <p:cNvSpPr>
            <a:spLocks noChangeArrowheads="1"/>
          </p:cNvSpPr>
          <p:nvPr/>
        </p:nvSpPr>
        <p:spPr bwMode="auto">
          <a:xfrm rot="6467702">
            <a:off x="4928101" y="2748054"/>
            <a:ext cx="512064" cy="4568467"/>
          </a:xfrm>
          <a:prstGeom prst="upArrow">
            <a:avLst>
              <a:gd name="adj1" fmla="val 50000"/>
              <a:gd name="adj2" fmla="val 124307"/>
            </a:avLst>
          </a:prstGeom>
          <a:solidFill>
            <a:schemeClr val="accent1">
              <a:lumMod val="60000"/>
              <a:lumOff val="40000"/>
            </a:schemeClr>
          </a:solidFill>
          <a:ln w="1270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56" name="Picture 9" descr="j0078728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761976" cy="919163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57" name="Picture 1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708" y="3352800"/>
            <a:ext cx="561975" cy="9683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58" name="Picture 15" descr="j0078622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6272" y="3352800"/>
            <a:ext cx="379413" cy="969963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59" name="Picture 16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038600"/>
            <a:ext cx="771525" cy="252413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60" name="Picture 17" descr="j0078628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905124"/>
            <a:ext cx="612775" cy="85248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grpSp>
        <p:nvGrpSpPr>
          <p:cNvPr id="61" name="Group 18"/>
          <p:cNvGrpSpPr>
            <a:grpSpLocks/>
          </p:cNvGrpSpPr>
          <p:nvPr/>
        </p:nvGrpSpPr>
        <p:grpSpPr bwMode="auto">
          <a:xfrm>
            <a:off x="4213225" y="2090726"/>
            <a:ext cx="430213" cy="1327150"/>
            <a:chOff x="109746150" y="108383775"/>
            <a:chExt cx="428947" cy="1326078"/>
          </a:xfrm>
        </p:grpSpPr>
        <p:pic>
          <p:nvPicPr>
            <p:cNvPr id="62" name="Picture 19" descr="j0078625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9746150" y="108587776"/>
              <a:ext cx="428947" cy="112207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  <p:pic>
          <p:nvPicPr>
            <p:cNvPr id="63" name="Picture 20" descr="SY00607_"/>
            <p:cNvPicPr preferRelativeResize="0">
              <a:picLocks noChangeArrowheads="1"/>
            </p:cNvPicPr>
            <p:nvPr/>
          </p:nvPicPr>
          <p:blipFill>
            <a:blip r:embed="rId9" cstate="print"/>
            <a:srcRect r="-691" b="39999"/>
            <a:stretch>
              <a:fillRect/>
            </a:stretch>
          </p:blipFill>
          <p:spPr bwMode="auto">
            <a:xfrm>
              <a:off x="109767098" y="108383775"/>
              <a:ext cx="255001" cy="330112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4" name="Group 22"/>
          <p:cNvGrpSpPr>
            <a:grpSpLocks/>
          </p:cNvGrpSpPr>
          <p:nvPr/>
        </p:nvGrpSpPr>
        <p:grpSpPr bwMode="auto">
          <a:xfrm>
            <a:off x="4857752" y="1643050"/>
            <a:ext cx="833438" cy="1223963"/>
            <a:chOff x="110574150" y="107555775"/>
            <a:chExt cx="832737" cy="1224000"/>
          </a:xfrm>
        </p:grpSpPr>
        <p:pic>
          <p:nvPicPr>
            <p:cNvPr id="65" name="Picture 23" descr="j0078761"/>
            <p:cNvPicPr preferRelativeResize="0"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0577154" y="107963770"/>
              <a:ext cx="815999" cy="80806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  <p:sp>
          <p:nvSpPr>
            <p:cNvPr id="66" name="Line 24"/>
            <p:cNvSpPr>
              <a:spLocks noChangeShapeType="1"/>
            </p:cNvSpPr>
            <p:nvPr/>
          </p:nvSpPr>
          <p:spPr bwMode="auto">
            <a:xfrm>
              <a:off x="110574150" y="108779775"/>
              <a:ext cx="828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67" name="Line 25"/>
            <p:cNvSpPr>
              <a:spLocks noChangeShapeType="1"/>
            </p:cNvSpPr>
            <p:nvPr/>
          </p:nvSpPr>
          <p:spPr bwMode="auto">
            <a:xfrm flipH="1">
              <a:off x="111402150" y="107969775"/>
              <a:ext cx="0" cy="81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68" name="Line 26"/>
            <p:cNvSpPr>
              <a:spLocks noChangeShapeType="1"/>
            </p:cNvSpPr>
            <p:nvPr/>
          </p:nvSpPr>
          <p:spPr bwMode="auto">
            <a:xfrm>
              <a:off x="110574150" y="107969775"/>
              <a:ext cx="0" cy="81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69" name="Line 27"/>
            <p:cNvSpPr>
              <a:spLocks noChangeShapeType="1"/>
            </p:cNvSpPr>
            <p:nvPr/>
          </p:nvSpPr>
          <p:spPr bwMode="auto">
            <a:xfrm flipH="1">
              <a:off x="110574150" y="107555775"/>
              <a:ext cx="418736" cy="4187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110988150" y="107555775"/>
              <a:ext cx="418737" cy="4187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71" name="Line 29"/>
            <p:cNvSpPr>
              <a:spLocks noChangeShapeType="1"/>
            </p:cNvSpPr>
            <p:nvPr/>
          </p:nvSpPr>
          <p:spPr bwMode="auto">
            <a:xfrm>
              <a:off x="110988150" y="107627775"/>
              <a:ext cx="0" cy="28800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72" name="Line 30"/>
            <p:cNvSpPr>
              <a:spLocks noChangeShapeType="1"/>
            </p:cNvSpPr>
            <p:nvPr/>
          </p:nvSpPr>
          <p:spPr bwMode="auto">
            <a:xfrm>
              <a:off x="110916150" y="107717775"/>
              <a:ext cx="1440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pic>
        <p:nvPicPr>
          <p:cNvPr id="73" name="Picture 31" descr="BD08218_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304800"/>
            <a:ext cx="703263" cy="6127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74" name="Picture 32" descr="SO01836_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9800" y="990600"/>
            <a:ext cx="657225" cy="639763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75" name="Picture 33" descr="BD07712_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3600" y="1828800"/>
            <a:ext cx="717550" cy="6889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76" name="Picture 34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24600" y="2590800"/>
            <a:ext cx="1728788" cy="227488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77" name="Picture 35"/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990600"/>
            <a:ext cx="969963" cy="6604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78" name="Picture 36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0958" y="5378469"/>
            <a:ext cx="1260534" cy="7651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79" name="AutoShape 37"/>
          <p:cNvSpPr>
            <a:spLocks noChangeArrowheads="1"/>
          </p:cNvSpPr>
          <p:nvPr/>
        </p:nvSpPr>
        <p:spPr bwMode="auto">
          <a:xfrm>
            <a:off x="457200" y="609600"/>
            <a:ext cx="1219200" cy="9906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0" name="Text Box 38"/>
          <p:cNvSpPr txBox="1">
            <a:spLocks noChangeArrowheads="1"/>
          </p:cNvSpPr>
          <p:nvPr/>
        </p:nvSpPr>
        <p:spPr bwMode="auto">
          <a:xfrm>
            <a:off x="914400" y="228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1" name="Text Box 39"/>
          <p:cNvSpPr txBox="1">
            <a:spLocks noChangeArrowheads="1"/>
          </p:cNvSpPr>
          <p:nvPr/>
        </p:nvSpPr>
        <p:spPr bwMode="auto">
          <a:xfrm>
            <a:off x="152400" y="1447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1676400" y="1447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1285852" y="200024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4" name="Text Box 42"/>
          <p:cNvSpPr txBox="1">
            <a:spLocks noChangeArrowheads="1"/>
          </p:cNvSpPr>
          <p:nvPr/>
        </p:nvSpPr>
        <p:spPr bwMode="auto">
          <a:xfrm>
            <a:off x="546074" y="3133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5" name="Text Box 43"/>
          <p:cNvSpPr txBox="1">
            <a:spLocks noChangeArrowheads="1"/>
          </p:cNvSpPr>
          <p:nvPr/>
        </p:nvSpPr>
        <p:spPr bwMode="auto">
          <a:xfrm>
            <a:off x="2871758" y="2990849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86" name="Text Box 44"/>
          <p:cNvSpPr txBox="1">
            <a:spLocks noChangeArrowheads="1"/>
          </p:cNvSpPr>
          <p:nvPr/>
        </p:nvSpPr>
        <p:spPr bwMode="auto">
          <a:xfrm>
            <a:off x="1500166" y="3025343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7" name="Text Box 45"/>
          <p:cNvSpPr txBox="1">
            <a:spLocks noChangeArrowheads="1"/>
          </p:cNvSpPr>
          <p:nvPr/>
        </p:nvSpPr>
        <p:spPr bwMode="auto">
          <a:xfrm>
            <a:off x="2228816" y="3705229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8" name="Text Box 46"/>
          <p:cNvSpPr txBox="1">
            <a:spLocks noChangeArrowheads="1"/>
          </p:cNvSpPr>
          <p:nvPr/>
        </p:nvSpPr>
        <p:spPr bwMode="auto">
          <a:xfrm>
            <a:off x="3622662" y="264318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89" name="Text Box 47"/>
          <p:cNvSpPr txBox="1">
            <a:spLocks noChangeArrowheads="1"/>
          </p:cNvSpPr>
          <p:nvPr/>
        </p:nvSpPr>
        <p:spPr bwMode="auto">
          <a:xfrm>
            <a:off x="4137025" y="1785926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90" name="Text Box 48"/>
          <p:cNvSpPr txBox="1">
            <a:spLocks noChangeArrowheads="1"/>
          </p:cNvSpPr>
          <p:nvPr/>
        </p:nvSpPr>
        <p:spPr bwMode="auto">
          <a:xfrm>
            <a:off x="5047672" y="1295400"/>
            <a:ext cx="471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6500826" y="21429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92" name="Text Box 50"/>
          <p:cNvSpPr txBox="1">
            <a:spLocks noChangeArrowheads="1"/>
          </p:cNvSpPr>
          <p:nvPr/>
        </p:nvSpPr>
        <p:spPr bwMode="auto">
          <a:xfrm>
            <a:off x="6572264" y="1062023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93" name="Text Box 51"/>
          <p:cNvSpPr txBox="1">
            <a:spLocks noChangeArrowheads="1"/>
          </p:cNvSpPr>
          <p:nvPr/>
        </p:nvSpPr>
        <p:spPr bwMode="auto">
          <a:xfrm>
            <a:off x="6357950" y="1714488"/>
            <a:ext cx="42862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94" name="Text Box 52"/>
          <p:cNvSpPr txBox="1">
            <a:spLocks noChangeArrowheads="1"/>
          </p:cNvSpPr>
          <p:nvPr/>
        </p:nvSpPr>
        <p:spPr bwMode="auto">
          <a:xfrm>
            <a:off x="7429520" y="3776667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15</a:t>
            </a:r>
          </a:p>
        </p:txBody>
      </p:sp>
      <p:sp>
        <p:nvSpPr>
          <p:cNvPr id="95" name="Text Box 53"/>
          <p:cNvSpPr txBox="1">
            <a:spLocks noChangeArrowheads="1"/>
          </p:cNvSpPr>
          <p:nvPr/>
        </p:nvSpPr>
        <p:spPr bwMode="auto">
          <a:xfrm>
            <a:off x="8501090" y="914400"/>
            <a:ext cx="42862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/>
              <a:t>16</a:t>
            </a:r>
          </a:p>
        </p:txBody>
      </p:sp>
      <p:sp>
        <p:nvSpPr>
          <p:cNvPr id="96" name="Text Box 54"/>
          <p:cNvSpPr txBox="1">
            <a:spLocks noChangeArrowheads="1"/>
          </p:cNvSpPr>
          <p:nvPr/>
        </p:nvSpPr>
        <p:spPr bwMode="auto">
          <a:xfrm>
            <a:off x="8429652" y="5133989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2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92" decel="100000"/>
                                        <p:tgtEl>
                                          <p:spTgt spid="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92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92" decel="100000"/>
                                        <p:tgtEl>
                                          <p:spTgt spid="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192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92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92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92" decel="100000"/>
                                        <p:tgtEl>
                                          <p:spTgt spid="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192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92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92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92" decel="100000"/>
                                        <p:tgtEl>
                                          <p:spTgt spid="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92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92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92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92" decel="100000"/>
                                        <p:tgtEl>
                                          <p:spTgt spid="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192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192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92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92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0" dur="192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192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92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192" decel="100000"/>
                                        <p:tgtEl>
                                          <p:spTgt spid="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192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192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92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192" decel="100000"/>
                                        <p:tgtEl>
                                          <p:spTgt spid="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2" dur="192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192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92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192" decel="100000"/>
                                        <p:tgtEl>
                                          <p:spTgt spid="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8" dur="192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192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8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92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192" decel="100000"/>
                                        <p:tgtEl>
                                          <p:spTgt spid="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4" dur="192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6" dur="192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750"/>
                            </p:stCondLst>
                            <p:childTnLst>
                              <p:par>
                                <p:cTn id="19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92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192" decel="100000"/>
                                        <p:tgtEl>
                                          <p:spTgt spid="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0" dur="192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2" dur="192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750"/>
                            </p:stCondLst>
                            <p:childTnLst>
                              <p:par>
                                <p:cTn id="2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92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192" decel="100000"/>
                                        <p:tgtEl>
                                          <p:spTgt spid="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6" dur="192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8" dur="192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6250"/>
                            </p:stCondLst>
                            <p:childTnLst>
                              <p:par>
                                <p:cTn id="2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92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192" decel="100000"/>
                                        <p:tgtEl>
                                          <p:spTgt spid="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2" dur="192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4" dur="192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92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192" decel="100000"/>
                                        <p:tgtEl>
                                          <p:spTgt spid="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1" dur="192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3" dur="192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8250"/>
                            </p:stCondLst>
                            <p:childTnLst>
                              <p:par>
                                <p:cTn id="2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SANTA CEIA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Cremos que é um sacramento.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Recorda o Sacrifício de Cristo por nós.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Anuncia sua Segunda Vinda.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653098" y="1785926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6" name="Picture 8" descr="SO01836_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1143000" cy="12192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CURA DIVINA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Cremos na cura divina orando por fé pelos enfermos.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Cremos também que Deus cura através da ciência médica.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653098" y="1785926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7" name="Picture 8" descr="BD07712_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1071570" cy="121443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1214446" cy="1533524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SEGUNDA VINDA DE CRISTO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O Senhor Jesus virá a segunda e última vez.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500298" y="2143116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RESSURREIÇÃO, JUÍZO E DESTINO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Cremos na ressurreição dos mortos, justos e injustos.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Cremos no juízo futuro, julgado segundo seus atos nesta vida.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Cremos que os salvos terão vida eterna; e não sofrerão eternamente no inferno.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786050" y="1785926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16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14480" y="1482757"/>
            <a:ext cx="1209764" cy="1193803"/>
            <a:chOff x="1714480" y="1482757"/>
            <a:chExt cx="1209764" cy="1193803"/>
          </a:xfrm>
        </p:grpSpPr>
        <p:pic>
          <p:nvPicPr>
            <p:cNvPr id="7" name="Picture 10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8794" y="1482757"/>
              <a:ext cx="766770" cy="522056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1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480" y="2071678"/>
              <a:ext cx="1209764" cy="604882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OS ARTIGOS DE FÉ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600200"/>
            <a:ext cx="3500462" cy="4972072"/>
          </a:xfrm>
        </p:spPr>
        <p:txBody>
          <a:bodyPr>
            <a:noAutofit/>
          </a:bodyPr>
          <a:lstStyle/>
          <a:p>
            <a:pPr marL="457200" indent="-457200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pt-BR" sz="2400" dirty="0">
                <a:solidFill>
                  <a:schemeClr val="bg1"/>
                </a:solidFill>
              </a:rPr>
              <a:t>Deus Trino</a:t>
            </a:r>
          </a:p>
          <a:p>
            <a:pPr marL="457200" indent="-457200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pt-BR" sz="2400" dirty="0">
                <a:solidFill>
                  <a:schemeClr val="bg1"/>
                </a:solidFill>
              </a:rPr>
              <a:t>Jesus Cristo</a:t>
            </a:r>
          </a:p>
          <a:p>
            <a:pPr marL="457200" indent="-457200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pt-BR" sz="2400" dirty="0">
                <a:solidFill>
                  <a:schemeClr val="bg1"/>
                </a:solidFill>
              </a:rPr>
              <a:t>Espírito Santo</a:t>
            </a:r>
          </a:p>
          <a:p>
            <a:pPr marL="457200" indent="-457200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pt-BR" sz="2400" dirty="0">
                <a:solidFill>
                  <a:schemeClr val="bg1"/>
                </a:solidFill>
              </a:rPr>
              <a:t>Sagradas Escrituras</a:t>
            </a:r>
          </a:p>
          <a:p>
            <a:pPr marL="457200" indent="-457200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pt-BR" sz="2400" dirty="0">
                <a:solidFill>
                  <a:schemeClr val="bg1"/>
                </a:solidFill>
              </a:rPr>
              <a:t>Pecado Original e Pessoal</a:t>
            </a:r>
          </a:p>
          <a:p>
            <a:pPr marL="457200" indent="-457200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pt-BR" sz="2400" dirty="0">
                <a:solidFill>
                  <a:schemeClr val="bg1"/>
                </a:solidFill>
              </a:rPr>
              <a:t>A Expiação</a:t>
            </a:r>
          </a:p>
          <a:p>
            <a:pPr marL="457200" indent="-457200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pt-BR" sz="2400" dirty="0">
                <a:solidFill>
                  <a:schemeClr val="bg1"/>
                </a:solidFill>
              </a:rPr>
              <a:t>Graça </a:t>
            </a:r>
            <a:r>
              <a:rPr lang="pt-BR" sz="2400" dirty="0" err="1">
                <a:solidFill>
                  <a:schemeClr val="bg1"/>
                </a:solidFill>
              </a:rPr>
              <a:t>Preveniente</a:t>
            </a:r>
            <a:endParaRPr lang="pt-BR" sz="24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pt-BR" sz="2400" dirty="0">
                <a:solidFill>
                  <a:schemeClr val="bg1"/>
                </a:solidFill>
              </a:rPr>
              <a:t>O Arrependimento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29256" y="1600200"/>
            <a:ext cx="3500462" cy="497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Justificação, Regeneração e Adoção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buFont typeface="+mj-lt"/>
              <a:buAutoNum type="arabicPeriod" startAt="9"/>
              <a:tabLst/>
              <a:defRPr/>
            </a:pPr>
            <a:r>
              <a:rPr lang="pt-BR" sz="2400" dirty="0">
                <a:solidFill>
                  <a:schemeClr val="bg1"/>
                </a:solidFill>
              </a:rPr>
              <a:t>A Inteira Santificação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Igreja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buFont typeface="+mj-lt"/>
              <a:buAutoNum type="arabicPeriod" startAt="9"/>
              <a:tabLst/>
              <a:defRPr/>
            </a:pPr>
            <a:r>
              <a:rPr lang="pt-BR" sz="2400" dirty="0">
                <a:solidFill>
                  <a:schemeClr val="bg1"/>
                </a:solidFill>
              </a:rPr>
              <a:t>O Batismo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Ceia do Senhor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buFont typeface="+mj-lt"/>
              <a:buAutoNum type="arabicPeriod" startAt="9"/>
              <a:tabLst/>
              <a:defRPr/>
            </a:pPr>
            <a:r>
              <a:rPr lang="pt-BR" sz="2400" dirty="0">
                <a:solidFill>
                  <a:schemeClr val="bg1"/>
                </a:solidFill>
              </a:rPr>
              <a:t>A Cura Divina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2ª Vinda de Cristo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buFont typeface="+mj-lt"/>
              <a:buAutoNum type="arabicPeriod" startAt="9"/>
              <a:tabLst/>
              <a:defRPr/>
            </a:pPr>
            <a:r>
              <a:rPr lang="pt-BR" sz="2400" dirty="0">
                <a:solidFill>
                  <a:schemeClr val="bg1"/>
                </a:solidFill>
              </a:rPr>
              <a:t>A Ressurreição, Juízo e Destino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DEUS TRINO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3071810"/>
            <a:ext cx="7358114" cy="3500462"/>
          </a:xfrm>
        </p:spPr>
        <p:txBody>
          <a:bodyPr>
            <a:noAutofit/>
          </a:bodyPr>
          <a:lstStyle/>
          <a:p>
            <a:pPr marL="457200" indent="-457200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Cremos em </a:t>
            </a:r>
            <a:r>
              <a:rPr lang="pt-BR" dirty="0">
                <a:solidFill>
                  <a:srgbClr val="FFC000"/>
                </a:solidFill>
              </a:rPr>
              <a:t>um só Deus</a:t>
            </a:r>
            <a:r>
              <a:rPr lang="pt-BR" dirty="0">
                <a:solidFill>
                  <a:schemeClr val="bg1"/>
                </a:solidFill>
              </a:rPr>
              <a:t>.</a:t>
            </a:r>
            <a:endParaRPr lang="pt-BR" dirty="0">
              <a:solidFill>
                <a:srgbClr val="FFC000"/>
              </a:solidFill>
            </a:endParaRPr>
          </a:p>
          <a:p>
            <a:pPr marL="457200" indent="-457200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É trino no Seu ser, revelado como Pai, Filho e Espírito Santo</a:t>
            </a:r>
          </a:p>
        </p:txBody>
      </p:sp>
      <p:sp>
        <p:nvSpPr>
          <p:cNvPr id="6" name="AutoShape 37"/>
          <p:cNvSpPr>
            <a:spLocks noChangeArrowheads="1"/>
          </p:cNvSpPr>
          <p:nvPr/>
        </p:nvSpPr>
        <p:spPr bwMode="auto">
          <a:xfrm>
            <a:off x="1638288" y="1785926"/>
            <a:ext cx="1219200" cy="9906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2095488" y="140492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1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JESUS CRISTO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Ele é verdadeiro Deus e verdadeiro homem, o Deus-homem.</a:t>
            </a:r>
            <a:endParaRPr lang="pt-BR" dirty="0">
              <a:solidFill>
                <a:srgbClr val="FFC000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</a:rPr>
              <a:t>... Morreu por nossos pecados;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</a:rPr>
              <a:t>... Levantou sobre os mortos;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</a:rPr>
              <a:t>... Subiu ao céu;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</a:rPr>
              <a:t>... Intercedendo por nós.</a:t>
            </a:r>
          </a:p>
        </p:txBody>
      </p:sp>
      <p:sp>
        <p:nvSpPr>
          <p:cNvPr id="6" name="AutoShape 37"/>
          <p:cNvSpPr>
            <a:spLocks noChangeArrowheads="1"/>
          </p:cNvSpPr>
          <p:nvPr/>
        </p:nvSpPr>
        <p:spPr bwMode="auto">
          <a:xfrm>
            <a:off x="1638288" y="1571612"/>
            <a:ext cx="1219200" cy="9906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1331892" y="235743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 ESPÍRITO SANTO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</a:rPr>
              <a:t>... Convencendo o mundo do pecado;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</a:rPr>
              <a:t>... Regenerando aos que se arrependem </a:t>
            </a:r>
          </a:p>
          <a:p>
            <a:pPr marL="457200" indent="-457200">
              <a:buClr>
                <a:schemeClr val="accent2"/>
              </a:buClr>
              <a:buNone/>
            </a:pPr>
            <a:r>
              <a:rPr lang="pt-BR" dirty="0">
                <a:solidFill>
                  <a:srgbClr val="FFC000"/>
                </a:solidFill>
              </a:rPr>
              <a:t>         e crêem;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</a:rPr>
              <a:t>... Santificando aos crentes;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</a:rPr>
              <a:t>... E guiando a toda a verdade</a:t>
            </a:r>
            <a:r>
              <a:rPr lang="pt-BR" dirty="0">
                <a:solidFill>
                  <a:schemeClr val="bg1"/>
                </a:solidFill>
              </a:rPr>
              <a:t> a qual </a:t>
            </a:r>
          </a:p>
          <a:p>
            <a:pPr marL="457200" indent="-457200">
              <a:buClr>
                <a:schemeClr val="accent2"/>
              </a:buClr>
              <a:buNone/>
            </a:pPr>
            <a:r>
              <a:rPr lang="pt-BR" dirty="0">
                <a:solidFill>
                  <a:schemeClr val="bg1"/>
                </a:solidFill>
              </a:rPr>
              <a:t>         está em Jesus Cristo.</a:t>
            </a:r>
          </a:p>
        </p:txBody>
      </p:sp>
      <p:sp>
        <p:nvSpPr>
          <p:cNvPr id="6" name="AutoShape 37"/>
          <p:cNvSpPr>
            <a:spLocks noChangeArrowheads="1"/>
          </p:cNvSpPr>
          <p:nvPr/>
        </p:nvSpPr>
        <p:spPr bwMode="auto">
          <a:xfrm>
            <a:off x="1638288" y="1571612"/>
            <a:ext cx="1219200" cy="9906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2832090" y="235743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As SAGRADAS ESCRITURAS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</a:rPr>
              <a:t>... Inspiração plena. Inspiradas por Deus.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Timóteo 3:15-17</a:t>
            </a:r>
          </a:p>
        </p:txBody>
      </p:sp>
      <p:pic>
        <p:nvPicPr>
          <p:cNvPr id="7" name="Picture 5" descr="SO01872_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1417654" cy="124919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643174" y="1500174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 PECADO ORIGINAL E PESSOAL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643042" y="1500174"/>
            <a:ext cx="857256" cy="1143000"/>
            <a:chOff x="225" y="990"/>
            <a:chExt cx="405" cy="720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5" y="990"/>
              <a:ext cx="405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422" y="990"/>
              <a:ext cx="208" cy="720"/>
              <a:chOff x="422" y="990"/>
              <a:chExt cx="208" cy="720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455" y="990"/>
                <a:ext cx="78" cy="155"/>
              </a:xfrm>
              <a:custGeom>
                <a:avLst/>
                <a:gdLst/>
                <a:ahLst/>
                <a:cxnLst>
                  <a:cxn ang="0">
                    <a:pos x="103" y="407"/>
                  </a:cxn>
                  <a:cxn ang="0">
                    <a:pos x="83" y="341"/>
                  </a:cxn>
                  <a:cxn ang="0">
                    <a:pos x="62" y="233"/>
                  </a:cxn>
                  <a:cxn ang="0">
                    <a:pos x="62" y="130"/>
                  </a:cxn>
                  <a:cxn ang="0">
                    <a:pos x="76" y="66"/>
                  </a:cxn>
                  <a:cxn ang="0">
                    <a:pos x="114" y="22"/>
                  </a:cxn>
                  <a:cxn ang="0">
                    <a:pos x="187" y="0"/>
                  </a:cxn>
                  <a:cxn ang="0">
                    <a:pos x="258" y="12"/>
                  </a:cxn>
                  <a:cxn ang="0">
                    <a:pos x="313" y="44"/>
                  </a:cxn>
                  <a:cxn ang="0">
                    <a:pos x="365" y="122"/>
                  </a:cxn>
                  <a:cxn ang="0">
                    <a:pos x="417" y="218"/>
                  </a:cxn>
                  <a:cxn ang="0">
                    <a:pos x="459" y="351"/>
                  </a:cxn>
                  <a:cxn ang="0">
                    <a:pos x="466" y="462"/>
                  </a:cxn>
                  <a:cxn ang="0">
                    <a:pos x="455" y="555"/>
                  </a:cxn>
                  <a:cxn ang="0">
                    <a:pos x="417" y="599"/>
                  </a:cxn>
                  <a:cxn ang="0">
                    <a:pos x="351" y="621"/>
                  </a:cxn>
                  <a:cxn ang="0">
                    <a:pos x="272" y="617"/>
                  </a:cxn>
                  <a:cxn ang="0">
                    <a:pos x="207" y="562"/>
                  </a:cxn>
                  <a:cxn ang="0">
                    <a:pos x="155" y="499"/>
                  </a:cxn>
                  <a:cxn ang="0">
                    <a:pos x="144" y="477"/>
                  </a:cxn>
                  <a:cxn ang="0">
                    <a:pos x="31" y="555"/>
                  </a:cxn>
                  <a:cxn ang="0">
                    <a:pos x="4" y="555"/>
                  </a:cxn>
                  <a:cxn ang="0">
                    <a:pos x="0" y="532"/>
                  </a:cxn>
                  <a:cxn ang="0">
                    <a:pos x="114" y="429"/>
                  </a:cxn>
                  <a:cxn ang="0">
                    <a:pos x="103" y="407"/>
                  </a:cxn>
                </a:cxnLst>
                <a:rect l="0" t="0" r="r" b="b"/>
                <a:pathLst>
                  <a:path w="466" h="621">
                    <a:moveTo>
                      <a:pt x="103" y="407"/>
                    </a:moveTo>
                    <a:lnTo>
                      <a:pt x="83" y="341"/>
                    </a:lnTo>
                    <a:lnTo>
                      <a:pt x="62" y="233"/>
                    </a:lnTo>
                    <a:lnTo>
                      <a:pt x="62" y="130"/>
                    </a:lnTo>
                    <a:lnTo>
                      <a:pt x="76" y="66"/>
                    </a:lnTo>
                    <a:lnTo>
                      <a:pt x="114" y="22"/>
                    </a:lnTo>
                    <a:lnTo>
                      <a:pt x="187" y="0"/>
                    </a:lnTo>
                    <a:lnTo>
                      <a:pt x="258" y="12"/>
                    </a:lnTo>
                    <a:lnTo>
                      <a:pt x="313" y="44"/>
                    </a:lnTo>
                    <a:lnTo>
                      <a:pt x="365" y="122"/>
                    </a:lnTo>
                    <a:lnTo>
                      <a:pt x="417" y="218"/>
                    </a:lnTo>
                    <a:lnTo>
                      <a:pt x="459" y="351"/>
                    </a:lnTo>
                    <a:lnTo>
                      <a:pt x="466" y="462"/>
                    </a:lnTo>
                    <a:lnTo>
                      <a:pt x="455" y="555"/>
                    </a:lnTo>
                    <a:lnTo>
                      <a:pt x="417" y="599"/>
                    </a:lnTo>
                    <a:lnTo>
                      <a:pt x="351" y="621"/>
                    </a:lnTo>
                    <a:lnTo>
                      <a:pt x="272" y="617"/>
                    </a:lnTo>
                    <a:lnTo>
                      <a:pt x="207" y="562"/>
                    </a:lnTo>
                    <a:lnTo>
                      <a:pt x="155" y="499"/>
                    </a:lnTo>
                    <a:lnTo>
                      <a:pt x="144" y="477"/>
                    </a:lnTo>
                    <a:lnTo>
                      <a:pt x="31" y="555"/>
                    </a:lnTo>
                    <a:lnTo>
                      <a:pt x="4" y="555"/>
                    </a:lnTo>
                    <a:lnTo>
                      <a:pt x="0" y="532"/>
                    </a:lnTo>
                    <a:lnTo>
                      <a:pt x="114" y="429"/>
                    </a:lnTo>
                    <a:lnTo>
                      <a:pt x="103" y="40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540" y="1161"/>
                <a:ext cx="73" cy="26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14" y="3"/>
                  </a:cxn>
                  <a:cxn ang="0">
                    <a:pos x="0" y="48"/>
                  </a:cxn>
                  <a:cxn ang="0">
                    <a:pos x="0" y="111"/>
                  </a:cxn>
                  <a:cxn ang="0">
                    <a:pos x="41" y="136"/>
                  </a:cxn>
                  <a:cxn ang="0">
                    <a:pos x="107" y="170"/>
                  </a:cxn>
                  <a:cxn ang="0">
                    <a:pos x="221" y="248"/>
                  </a:cxn>
                  <a:cxn ang="0">
                    <a:pos x="294" y="337"/>
                  </a:cxn>
                  <a:cxn ang="0">
                    <a:pos x="357" y="421"/>
                  </a:cxn>
                  <a:cxn ang="0">
                    <a:pos x="374" y="467"/>
                  </a:cxn>
                  <a:cxn ang="0">
                    <a:pos x="366" y="480"/>
                  </a:cxn>
                  <a:cxn ang="0">
                    <a:pos x="332" y="526"/>
                  </a:cxn>
                  <a:cxn ang="0">
                    <a:pos x="259" y="599"/>
                  </a:cxn>
                  <a:cxn ang="0">
                    <a:pos x="207" y="644"/>
                  </a:cxn>
                  <a:cxn ang="0">
                    <a:pos x="166" y="688"/>
                  </a:cxn>
                  <a:cxn ang="0">
                    <a:pos x="118" y="743"/>
                  </a:cxn>
                  <a:cxn ang="0">
                    <a:pos x="118" y="787"/>
                  </a:cxn>
                  <a:cxn ang="0">
                    <a:pos x="156" y="814"/>
                  </a:cxn>
                  <a:cxn ang="0">
                    <a:pos x="207" y="877"/>
                  </a:cxn>
                  <a:cxn ang="0">
                    <a:pos x="249" y="980"/>
                  </a:cxn>
                  <a:cxn ang="0">
                    <a:pos x="249" y="1047"/>
                  </a:cxn>
                  <a:cxn ang="0">
                    <a:pos x="262" y="1047"/>
                  </a:cxn>
                  <a:cxn ang="0">
                    <a:pos x="273" y="1069"/>
                  </a:cxn>
                  <a:cxn ang="0">
                    <a:pos x="291" y="1065"/>
                  </a:cxn>
                  <a:cxn ang="0">
                    <a:pos x="322" y="1025"/>
                  </a:cxn>
                  <a:cxn ang="0">
                    <a:pos x="322" y="958"/>
                  </a:cxn>
                  <a:cxn ang="0">
                    <a:pos x="284" y="880"/>
                  </a:cxn>
                  <a:cxn ang="0">
                    <a:pos x="249" y="836"/>
                  </a:cxn>
                  <a:cxn ang="0">
                    <a:pos x="177" y="780"/>
                  </a:cxn>
                  <a:cxn ang="0">
                    <a:pos x="159" y="769"/>
                  </a:cxn>
                  <a:cxn ang="0">
                    <a:pos x="190" y="725"/>
                  </a:cxn>
                  <a:cxn ang="0">
                    <a:pos x="291" y="636"/>
                  </a:cxn>
                  <a:cxn ang="0">
                    <a:pos x="395" y="555"/>
                  </a:cxn>
                  <a:cxn ang="0">
                    <a:pos x="436" y="489"/>
                  </a:cxn>
                  <a:cxn ang="0">
                    <a:pos x="439" y="436"/>
                  </a:cxn>
                  <a:cxn ang="0">
                    <a:pos x="415" y="369"/>
                  </a:cxn>
                  <a:cxn ang="0">
                    <a:pos x="314" y="244"/>
                  </a:cxn>
                  <a:cxn ang="0">
                    <a:pos x="207" y="133"/>
                  </a:cxn>
                  <a:cxn ang="0">
                    <a:pos x="128" y="44"/>
                  </a:cxn>
                  <a:cxn ang="0">
                    <a:pos x="66" y="0"/>
                  </a:cxn>
                </a:cxnLst>
                <a:rect l="0" t="0" r="r" b="b"/>
                <a:pathLst>
                  <a:path w="439" h="1069">
                    <a:moveTo>
                      <a:pt x="66" y="0"/>
                    </a:moveTo>
                    <a:lnTo>
                      <a:pt x="14" y="3"/>
                    </a:lnTo>
                    <a:lnTo>
                      <a:pt x="0" y="48"/>
                    </a:lnTo>
                    <a:lnTo>
                      <a:pt x="0" y="111"/>
                    </a:lnTo>
                    <a:lnTo>
                      <a:pt x="41" y="136"/>
                    </a:lnTo>
                    <a:lnTo>
                      <a:pt x="107" y="170"/>
                    </a:lnTo>
                    <a:lnTo>
                      <a:pt x="221" y="248"/>
                    </a:lnTo>
                    <a:lnTo>
                      <a:pt x="294" y="337"/>
                    </a:lnTo>
                    <a:lnTo>
                      <a:pt x="357" y="421"/>
                    </a:lnTo>
                    <a:lnTo>
                      <a:pt x="374" y="467"/>
                    </a:lnTo>
                    <a:lnTo>
                      <a:pt x="366" y="480"/>
                    </a:lnTo>
                    <a:lnTo>
                      <a:pt x="332" y="526"/>
                    </a:lnTo>
                    <a:lnTo>
                      <a:pt x="259" y="599"/>
                    </a:lnTo>
                    <a:lnTo>
                      <a:pt x="207" y="644"/>
                    </a:lnTo>
                    <a:lnTo>
                      <a:pt x="166" y="688"/>
                    </a:lnTo>
                    <a:lnTo>
                      <a:pt x="118" y="743"/>
                    </a:lnTo>
                    <a:lnTo>
                      <a:pt x="118" y="787"/>
                    </a:lnTo>
                    <a:lnTo>
                      <a:pt x="156" y="814"/>
                    </a:lnTo>
                    <a:lnTo>
                      <a:pt x="207" y="877"/>
                    </a:lnTo>
                    <a:lnTo>
                      <a:pt x="249" y="980"/>
                    </a:lnTo>
                    <a:lnTo>
                      <a:pt x="249" y="1047"/>
                    </a:lnTo>
                    <a:lnTo>
                      <a:pt x="262" y="1047"/>
                    </a:lnTo>
                    <a:lnTo>
                      <a:pt x="273" y="1069"/>
                    </a:lnTo>
                    <a:lnTo>
                      <a:pt x="291" y="1065"/>
                    </a:lnTo>
                    <a:lnTo>
                      <a:pt x="322" y="1025"/>
                    </a:lnTo>
                    <a:lnTo>
                      <a:pt x="322" y="958"/>
                    </a:lnTo>
                    <a:lnTo>
                      <a:pt x="284" y="880"/>
                    </a:lnTo>
                    <a:lnTo>
                      <a:pt x="249" y="836"/>
                    </a:lnTo>
                    <a:lnTo>
                      <a:pt x="177" y="780"/>
                    </a:lnTo>
                    <a:lnTo>
                      <a:pt x="159" y="769"/>
                    </a:lnTo>
                    <a:lnTo>
                      <a:pt x="190" y="725"/>
                    </a:lnTo>
                    <a:lnTo>
                      <a:pt x="291" y="636"/>
                    </a:lnTo>
                    <a:lnTo>
                      <a:pt x="395" y="555"/>
                    </a:lnTo>
                    <a:lnTo>
                      <a:pt x="436" y="489"/>
                    </a:lnTo>
                    <a:lnTo>
                      <a:pt x="439" y="436"/>
                    </a:lnTo>
                    <a:lnTo>
                      <a:pt x="415" y="369"/>
                    </a:lnTo>
                    <a:lnTo>
                      <a:pt x="314" y="244"/>
                    </a:lnTo>
                    <a:lnTo>
                      <a:pt x="207" y="133"/>
                    </a:lnTo>
                    <a:lnTo>
                      <a:pt x="128" y="4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429" y="1168"/>
                <a:ext cx="81" cy="243"/>
              </a:xfrm>
              <a:custGeom>
                <a:avLst/>
                <a:gdLst/>
                <a:ahLst/>
                <a:cxnLst>
                  <a:cxn ang="0">
                    <a:pos x="286" y="74"/>
                  </a:cxn>
                  <a:cxn ang="0">
                    <a:pos x="359" y="19"/>
                  </a:cxn>
                  <a:cxn ang="0">
                    <a:pos x="401" y="7"/>
                  </a:cxn>
                  <a:cxn ang="0">
                    <a:pos x="452" y="0"/>
                  </a:cxn>
                  <a:cxn ang="0">
                    <a:pos x="477" y="19"/>
                  </a:cxn>
                  <a:cxn ang="0">
                    <a:pos x="484" y="63"/>
                  </a:cxn>
                  <a:cxn ang="0">
                    <a:pos x="466" y="96"/>
                  </a:cxn>
                  <a:cxn ang="0">
                    <a:pos x="432" y="118"/>
                  </a:cxn>
                  <a:cxn ang="0">
                    <a:pos x="359" y="130"/>
                  </a:cxn>
                  <a:cxn ang="0">
                    <a:pos x="291" y="162"/>
                  </a:cxn>
                  <a:cxn ang="0">
                    <a:pos x="207" y="218"/>
                  </a:cxn>
                  <a:cxn ang="0">
                    <a:pos x="135" y="289"/>
                  </a:cxn>
                  <a:cxn ang="0">
                    <a:pos x="79" y="344"/>
                  </a:cxn>
                  <a:cxn ang="0">
                    <a:pos x="59" y="385"/>
                  </a:cxn>
                  <a:cxn ang="0">
                    <a:pos x="62" y="407"/>
                  </a:cxn>
                  <a:cxn ang="0">
                    <a:pos x="125" y="488"/>
                  </a:cxn>
                  <a:cxn ang="0">
                    <a:pos x="198" y="562"/>
                  </a:cxn>
                  <a:cxn ang="0">
                    <a:pos x="291" y="621"/>
                  </a:cxn>
                  <a:cxn ang="0">
                    <a:pos x="380" y="665"/>
                  </a:cxn>
                  <a:cxn ang="0">
                    <a:pos x="446" y="695"/>
                  </a:cxn>
                  <a:cxn ang="0">
                    <a:pos x="446" y="732"/>
                  </a:cxn>
                  <a:cxn ang="0">
                    <a:pos x="411" y="754"/>
                  </a:cxn>
                  <a:cxn ang="0">
                    <a:pos x="359" y="820"/>
                  </a:cxn>
                  <a:cxn ang="0">
                    <a:pos x="338" y="906"/>
                  </a:cxn>
                  <a:cxn ang="0">
                    <a:pos x="342" y="972"/>
                  </a:cxn>
                  <a:cxn ang="0">
                    <a:pos x="311" y="972"/>
                  </a:cxn>
                  <a:cxn ang="0">
                    <a:pos x="280" y="932"/>
                  </a:cxn>
                  <a:cxn ang="0">
                    <a:pos x="286" y="866"/>
                  </a:cxn>
                  <a:cxn ang="0">
                    <a:pos x="329" y="798"/>
                  </a:cxn>
                  <a:cxn ang="0">
                    <a:pos x="370" y="751"/>
                  </a:cxn>
                  <a:cxn ang="0">
                    <a:pos x="394" y="706"/>
                  </a:cxn>
                  <a:cxn ang="0">
                    <a:pos x="349" y="684"/>
                  </a:cxn>
                  <a:cxn ang="0">
                    <a:pos x="239" y="640"/>
                  </a:cxn>
                  <a:cxn ang="0">
                    <a:pos x="155" y="588"/>
                  </a:cxn>
                  <a:cxn ang="0">
                    <a:pos x="73" y="510"/>
                  </a:cxn>
                  <a:cxn ang="0">
                    <a:pos x="21" y="451"/>
                  </a:cxn>
                  <a:cxn ang="0">
                    <a:pos x="0" y="407"/>
                  </a:cxn>
                  <a:cxn ang="0">
                    <a:pos x="0" y="329"/>
                  </a:cxn>
                  <a:cxn ang="0">
                    <a:pos x="42" y="285"/>
                  </a:cxn>
                  <a:cxn ang="0">
                    <a:pos x="135" y="208"/>
                  </a:cxn>
                  <a:cxn ang="0">
                    <a:pos x="218" y="140"/>
                  </a:cxn>
                  <a:cxn ang="0">
                    <a:pos x="286" y="74"/>
                  </a:cxn>
                </a:cxnLst>
                <a:rect l="0" t="0" r="r" b="b"/>
                <a:pathLst>
                  <a:path w="484" h="972">
                    <a:moveTo>
                      <a:pt x="286" y="74"/>
                    </a:moveTo>
                    <a:lnTo>
                      <a:pt x="359" y="19"/>
                    </a:lnTo>
                    <a:lnTo>
                      <a:pt x="401" y="7"/>
                    </a:lnTo>
                    <a:lnTo>
                      <a:pt x="452" y="0"/>
                    </a:lnTo>
                    <a:lnTo>
                      <a:pt x="477" y="19"/>
                    </a:lnTo>
                    <a:lnTo>
                      <a:pt x="484" y="63"/>
                    </a:lnTo>
                    <a:lnTo>
                      <a:pt x="466" y="96"/>
                    </a:lnTo>
                    <a:lnTo>
                      <a:pt x="432" y="118"/>
                    </a:lnTo>
                    <a:lnTo>
                      <a:pt x="359" y="130"/>
                    </a:lnTo>
                    <a:lnTo>
                      <a:pt x="291" y="162"/>
                    </a:lnTo>
                    <a:lnTo>
                      <a:pt x="207" y="218"/>
                    </a:lnTo>
                    <a:lnTo>
                      <a:pt x="135" y="289"/>
                    </a:lnTo>
                    <a:lnTo>
                      <a:pt x="79" y="344"/>
                    </a:lnTo>
                    <a:lnTo>
                      <a:pt x="59" y="385"/>
                    </a:lnTo>
                    <a:lnTo>
                      <a:pt x="62" y="407"/>
                    </a:lnTo>
                    <a:lnTo>
                      <a:pt x="125" y="488"/>
                    </a:lnTo>
                    <a:lnTo>
                      <a:pt x="198" y="562"/>
                    </a:lnTo>
                    <a:lnTo>
                      <a:pt x="291" y="621"/>
                    </a:lnTo>
                    <a:lnTo>
                      <a:pt x="380" y="665"/>
                    </a:lnTo>
                    <a:lnTo>
                      <a:pt x="446" y="695"/>
                    </a:lnTo>
                    <a:lnTo>
                      <a:pt x="446" y="732"/>
                    </a:lnTo>
                    <a:lnTo>
                      <a:pt x="411" y="754"/>
                    </a:lnTo>
                    <a:lnTo>
                      <a:pt x="359" y="820"/>
                    </a:lnTo>
                    <a:lnTo>
                      <a:pt x="338" y="906"/>
                    </a:lnTo>
                    <a:lnTo>
                      <a:pt x="342" y="972"/>
                    </a:lnTo>
                    <a:lnTo>
                      <a:pt x="311" y="972"/>
                    </a:lnTo>
                    <a:lnTo>
                      <a:pt x="280" y="932"/>
                    </a:lnTo>
                    <a:lnTo>
                      <a:pt x="286" y="866"/>
                    </a:lnTo>
                    <a:lnTo>
                      <a:pt x="329" y="798"/>
                    </a:lnTo>
                    <a:lnTo>
                      <a:pt x="370" y="751"/>
                    </a:lnTo>
                    <a:lnTo>
                      <a:pt x="394" y="706"/>
                    </a:lnTo>
                    <a:lnTo>
                      <a:pt x="349" y="684"/>
                    </a:lnTo>
                    <a:lnTo>
                      <a:pt x="239" y="640"/>
                    </a:lnTo>
                    <a:lnTo>
                      <a:pt x="155" y="588"/>
                    </a:lnTo>
                    <a:lnTo>
                      <a:pt x="73" y="510"/>
                    </a:lnTo>
                    <a:lnTo>
                      <a:pt x="21" y="451"/>
                    </a:lnTo>
                    <a:lnTo>
                      <a:pt x="0" y="407"/>
                    </a:lnTo>
                    <a:lnTo>
                      <a:pt x="0" y="329"/>
                    </a:lnTo>
                    <a:lnTo>
                      <a:pt x="42" y="285"/>
                    </a:lnTo>
                    <a:lnTo>
                      <a:pt x="135" y="208"/>
                    </a:lnTo>
                    <a:lnTo>
                      <a:pt x="218" y="140"/>
                    </a:lnTo>
                    <a:lnTo>
                      <a:pt x="286" y="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98" y="1154"/>
                <a:ext cx="59" cy="271"/>
              </a:xfrm>
              <a:custGeom>
                <a:avLst/>
                <a:gdLst/>
                <a:ahLst/>
                <a:cxnLst>
                  <a:cxn ang="0">
                    <a:pos x="248" y="66"/>
                  </a:cxn>
                  <a:cxn ang="0">
                    <a:pos x="220" y="10"/>
                  </a:cxn>
                  <a:cxn ang="0">
                    <a:pos x="196" y="7"/>
                  </a:cxn>
                  <a:cxn ang="0">
                    <a:pos x="165" y="0"/>
                  </a:cxn>
                  <a:cxn ang="0">
                    <a:pos x="124" y="0"/>
                  </a:cxn>
                  <a:cxn ang="0">
                    <a:pos x="86" y="10"/>
                  </a:cxn>
                  <a:cxn ang="0">
                    <a:pos x="62" y="51"/>
                  </a:cxn>
                  <a:cxn ang="0">
                    <a:pos x="35" y="121"/>
                  </a:cxn>
                  <a:cxn ang="0">
                    <a:pos x="14" y="217"/>
                  </a:cxn>
                  <a:cxn ang="0">
                    <a:pos x="0" y="307"/>
                  </a:cxn>
                  <a:cxn ang="0">
                    <a:pos x="0" y="462"/>
                  </a:cxn>
                  <a:cxn ang="0">
                    <a:pos x="3" y="610"/>
                  </a:cxn>
                  <a:cxn ang="0">
                    <a:pos x="21" y="765"/>
                  </a:cxn>
                  <a:cxn ang="0">
                    <a:pos x="31" y="850"/>
                  </a:cxn>
                  <a:cxn ang="0">
                    <a:pos x="44" y="939"/>
                  </a:cxn>
                  <a:cxn ang="0">
                    <a:pos x="73" y="1028"/>
                  </a:cxn>
                  <a:cxn ang="0">
                    <a:pos x="134" y="1072"/>
                  </a:cxn>
                  <a:cxn ang="0">
                    <a:pos x="207" y="1084"/>
                  </a:cxn>
                  <a:cxn ang="0">
                    <a:pos x="251" y="1066"/>
                  </a:cxn>
                  <a:cxn ang="0">
                    <a:pos x="293" y="1039"/>
                  </a:cxn>
                  <a:cxn ang="0">
                    <a:pos x="313" y="976"/>
                  </a:cxn>
                  <a:cxn ang="0">
                    <a:pos x="345" y="887"/>
                  </a:cxn>
                  <a:cxn ang="0">
                    <a:pos x="345" y="818"/>
                  </a:cxn>
                  <a:cxn ang="0">
                    <a:pos x="351" y="710"/>
                  </a:cxn>
                  <a:cxn ang="0">
                    <a:pos x="351" y="588"/>
                  </a:cxn>
                  <a:cxn ang="0">
                    <a:pos x="345" y="462"/>
                  </a:cxn>
                  <a:cxn ang="0">
                    <a:pos x="324" y="295"/>
                  </a:cxn>
                  <a:cxn ang="0">
                    <a:pos x="293" y="155"/>
                  </a:cxn>
                  <a:cxn ang="0">
                    <a:pos x="248" y="66"/>
                  </a:cxn>
                </a:cxnLst>
                <a:rect l="0" t="0" r="r" b="b"/>
                <a:pathLst>
                  <a:path w="351" h="1084">
                    <a:moveTo>
                      <a:pt x="248" y="66"/>
                    </a:moveTo>
                    <a:lnTo>
                      <a:pt x="220" y="10"/>
                    </a:lnTo>
                    <a:lnTo>
                      <a:pt x="196" y="7"/>
                    </a:lnTo>
                    <a:lnTo>
                      <a:pt x="165" y="0"/>
                    </a:lnTo>
                    <a:lnTo>
                      <a:pt x="124" y="0"/>
                    </a:lnTo>
                    <a:lnTo>
                      <a:pt x="86" y="10"/>
                    </a:lnTo>
                    <a:lnTo>
                      <a:pt x="62" y="51"/>
                    </a:lnTo>
                    <a:lnTo>
                      <a:pt x="35" y="121"/>
                    </a:lnTo>
                    <a:lnTo>
                      <a:pt x="14" y="217"/>
                    </a:lnTo>
                    <a:lnTo>
                      <a:pt x="0" y="307"/>
                    </a:lnTo>
                    <a:lnTo>
                      <a:pt x="0" y="462"/>
                    </a:lnTo>
                    <a:lnTo>
                      <a:pt x="3" y="610"/>
                    </a:lnTo>
                    <a:lnTo>
                      <a:pt x="21" y="765"/>
                    </a:lnTo>
                    <a:lnTo>
                      <a:pt x="31" y="850"/>
                    </a:lnTo>
                    <a:lnTo>
                      <a:pt x="44" y="939"/>
                    </a:lnTo>
                    <a:lnTo>
                      <a:pt x="73" y="1028"/>
                    </a:lnTo>
                    <a:lnTo>
                      <a:pt x="134" y="1072"/>
                    </a:lnTo>
                    <a:lnTo>
                      <a:pt x="207" y="1084"/>
                    </a:lnTo>
                    <a:lnTo>
                      <a:pt x="251" y="1066"/>
                    </a:lnTo>
                    <a:lnTo>
                      <a:pt x="293" y="1039"/>
                    </a:lnTo>
                    <a:lnTo>
                      <a:pt x="313" y="976"/>
                    </a:lnTo>
                    <a:lnTo>
                      <a:pt x="345" y="887"/>
                    </a:lnTo>
                    <a:lnTo>
                      <a:pt x="345" y="818"/>
                    </a:lnTo>
                    <a:lnTo>
                      <a:pt x="351" y="710"/>
                    </a:lnTo>
                    <a:lnTo>
                      <a:pt x="351" y="588"/>
                    </a:lnTo>
                    <a:lnTo>
                      <a:pt x="345" y="462"/>
                    </a:lnTo>
                    <a:lnTo>
                      <a:pt x="324" y="295"/>
                    </a:lnTo>
                    <a:lnTo>
                      <a:pt x="293" y="155"/>
                    </a:lnTo>
                    <a:lnTo>
                      <a:pt x="248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38" y="1384"/>
                <a:ext cx="92" cy="321"/>
              </a:xfrm>
              <a:custGeom>
                <a:avLst/>
                <a:gdLst/>
                <a:ahLst/>
                <a:cxnLst>
                  <a:cxn ang="0">
                    <a:pos x="103" y="107"/>
                  </a:cxn>
                  <a:cxn ang="0">
                    <a:pos x="83" y="41"/>
                  </a:cxn>
                  <a:cxn ang="0">
                    <a:pos x="51" y="0"/>
                  </a:cxn>
                  <a:cxn ang="0">
                    <a:pos x="31" y="7"/>
                  </a:cxn>
                  <a:cxn ang="0">
                    <a:pos x="10" y="53"/>
                  </a:cxn>
                  <a:cxn ang="0">
                    <a:pos x="0" y="107"/>
                  </a:cxn>
                  <a:cxn ang="0">
                    <a:pos x="4" y="163"/>
                  </a:cxn>
                  <a:cxn ang="0">
                    <a:pos x="51" y="252"/>
                  </a:cxn>
                  <a:cxn ang="0">
                    <a:pos x="103" y="395"/>
                  </a:cxn>
                  <a:cxn ang="0">
                    <a:pos x="138" y="529"/>
                  </a:cxn>
                  <a:cxn ang="0">
                    <a:pos x="158" y="632"/>
                  </a:cxn>
                  <a:cxn ang="0">
                    <a:pos x="155" y="699"/>
                  </a:cxn>
                  <a:cxn ang="0">
                    <a:pos x="103" y="787"/>
                  </a:cxn>
                  <a:cxn ang="0">
                    <a:pos x="62" y="939"/>
                  </a:cxn>
                  <a:cxn ang="0">
                    <a:pos x="51" y="1097"/>
                  </a:cxn>
                  <a:cxn ang="0">
                    <a:pos x="76" y="1249"/>
                  </a:cxn>
                  <a:cxn ang="0">
                    <a:pos x="103" y="1286"/>
                  </a:cxn>
                  <a:cxn ang="0">
                    <a:pos x="145" y="1286"/>
                  </a:cxn>
                  <a:cxn ang="0">
                    <a:pos x="169" y="1271"/>
                  </a:cxn>
                  <a:cxn ang="0">
                    <a:pos x="228" y="1239"/>
                  </a:cxn>
                  <a:cxn ang="0">
                    <a:pos x="280" y="1227"/>
                  </a:cxn>
                  <a:cxn ang="0">
                    <a:pos x="404" y="1239"/>
                  </a:cxn>
                  <a:cxn ang="0">
                    <a:pos x="488" y="1271"/>
                  </a:cxn>
                  <a:cxn ang="0">
                    <a:pos x="529" y="1271"/>
                  </a:cxn>
                  <a:cxn ang="0">
                    <a:pos x="543" y="1249"/>
                  </a:cxn>
                  <a:cxn ang="0">
                    <a:pos x="554" y="1216"/>
                  </a:cxn>
                  <a:cxn ang="0">
                    <a:pos x="477" y="1175"/>
                  </a:cxn>
                  <a:cxn ang="0">
                    <a:pos x="366" y="1161"/>
                  </a:cxn>
                  <a:cxn ang="0">
                    <a:pos x="242" y="1175"/>
                  </a:cxn>
                  <a:cxn ang="0">
                    <a:pos x="180" y="1227"/>
                  </a:cxn>
                  <a:cxn ang="0">
                    <a:pos x="138" y="1249"/>
                  </a:cxn>
                  <a:cxn ang="0">
                    <a:pos x="103" y="1227"/>
                  </a:cxn>
                  <a:cxn ang="0">
                    <a:pos x="93" y="1087"/>
                  </a:cxn>
                  <a:cxn ang="0">
                    <a:pos x="93" y="998"/>
                  </a:cxn>
                  <a:cxn ang="0">
                    <a:pos x="124" y="883"/>
                  </a:cxn>
                  <a:cxn ang="0">
                    <a:pos x="158" y="795"/>
                  </a:cxn>
                  <a:cxn ang="0">
                    <a:pos x="201" y="721"/>
                  </a:cxn>
                  <a:cxn ang="0">
                    <a:pos x="218" y="662"/>
                  </a:cxn>
                  <a:cxn ang="0">
                    <a:pos x="218" y="584"/>
                  </a:cxn>
                  <a:cxn ang="0">
                    <a:pos x="197" y="466"/>
                  </a:cxn>
                  <a:cxn ang="0">
                    <a:pos x="166" y="322"/>
                  </a:cxn>
                  <a:cxn ang="0">
                    <a:pos x="145" y="230"/>
                  </a:cxn>
                  <a:cxn ang="0">
                    <a:pos x="103" y="107"/>
                  </a:cxn>
                </a:cxnLst>
                <a:rect l="0" t="0" r="r" b="b"/>
                <a:pathLst>
                  <a:path w="554" h="1286">
                    <a:moveTo>
                      <a:pt x="103" y="107"/>
                    </a:moveTo>
                    <a:lnTo>
                      <a:pt x="83" y="41"/>
                    </a:lnTo>
                    <a:lnTo>
                      <a:pt x="51" y="0"/>
                    </a:lnTo>
                    <a:lnTo>
                      <a:pt x="31" y="7"/>
                    </a:lnTo>
                    <a:lnTo>
                      <a:pt x="10" y="53"/>
                    </a:lnTo>
                    <a:lnTo>
                      <a:pt x="0" y="107"/>
                    </a:lnTo>
                    <a:lnTo>
                      <a:pt x="4" y="163"/>
                    </a:lnTo>
                    <a:lnTo>
                      <a:pt x="51" y="252"/>
                    </a:lnTo>
                    <a:lnTo>
                      <a:pt x="103" y="395"/>
                    </a:lnTo>
                    <a:lnTo>
                      <a:pt x="138" y="529"/>
                    </a:lnTo>
                    <a:lnTo>
                      <a:pt x="158" y="632"/>
                    </a:lnTo>
                    <a:lnTo>
                      <a:pt x="155" y="699"/>
                    </a:lnTo>
                    <a:lnTo>
                      <a:pt x="103" y="787"/>
                    </a:lnTo>
                    <a:lnTo>
                      <a:pt x="62" y="939"/>
                    </a:lnTo>
                    <a:lnTo>
                      <a:pt x="51" y="1097"/>
                    </a:lnTo>
                    <a:lnTo>
                      <a:pt x="76" y="1249"/>
                    </a:lnTo>
                    <a:lnTo>
                      <a:pt x="103" y="1286"/>
                    </a:lnTo>
                    <a:lnTo>
                      <a:pt x="145" y="1286"/>
                    </a:lnTo>
                    <a:lnTo>
                      <a:pt x="169" y="1271"/>
                    </a:lnTo>
                    <a:lnTo>
                      <a:pt x="228" y="1239"/>
                    </a:lnTo>
                    <a:lnTo>
                      <a:pt x="280" y="1227"/>
                    </a:lnTo>
                    <a:lnTo>
                      <a:pt x="404" y="1239"/>
                    </a:lnTo>
                    <a:lnTo>
                      <a:pt x="488" y="1271"/>
                    </a:lnTo>
                    <a:lnTo>
                      <a:pt x="529" y="1271"/>
                    </a:lnTo>
                    <a:lnTo>
                      <a:pt x="543" y="1249"/>
                    </a:lnTo>
                    <a:lnTo>
                      <a:pt x="554" y="1216"/>
                    </a:lnTo>
                    <a:lnTo>
                      <a:pt x="477" y="1175"/>
                    </a:lnTo>
                    <a:lnTo>
                      <a:pt x="366" y="1161"/>
                    </a:lnTo>
                    <a:lnTo>
                      <a:pt x="242" y="1175"/>
                    </a:lnTo>
                    <a:lnTo>
                      <a:pt x="180" y="1227"/>
                    </a:lnTo>
                    <a:lnTo>
                      <a:pt x="138" y="1249"/>
                    </a:lnTo>
                    <a:lnTo>
                      <a:pt x="103" y="1227"/>
                    </a:lnTo>
                    <a:lnTo>
                      <a:pt x="93" y="1087"/>
                    </a:lnTo>
                    <a:lnTo>
                      <a:pt x="93" y="998"/>
                    </a:lnTo>
                    <a:lnTo>
                      <a:pt x="124" y="883"/>
                    </a:lnTo>
                    <a:lnTo>
                      <a:pt x="158" y="795"/>
                    </a:lnTo>
                    <a:lnTo>
                      <a:pt x="201" y="721"/>
                    </a:lnTo>
                    <a:lnTo>
                      <a:pt x="218" y="662"/>
                    </a:lnTo>
                    <a:lnTo>
                      <a:pt x="218" y="584"/>
                    </a:lnTo>
                    <a:lnTo>
                      <a:pt x="197" y="466"/>
                    </a:lnTo>
                    <a:lnTo>
                      <a:pt x="166" y="322"/>
                    </a:lnTo>
                    <a:lnTo>
                      <a:pt x="145" y="230"/>
                    </a:lnTo>
                    <a:lnTo>
                      <a:pt x="103" y="10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422" y="1391"/>
                <a:ext cx="100" cy="319"/>
              </a:xfrm>
              <a:custGeom>
                <a:avLst/>
                <a:gdLst/>
                <a:ahLst/>
                <a:cxnLst>
                  <a:cxn ang="0">
                    <a:pos x="448" y="158"/>
                  </a:cxn>
                  <a:cxn ang="0">
                    <a:pos x="500" y="37"/>
                  </a:cxn>
                  <a:cxn ang="0">
                    <a:pos x="562" y="0"/>
                  </a:cxn>
                  <a:cxn ang="0">
                    <a:pos x="600" y="37"/>
                  </a:cxn>
                  <a:cxn ang="0">
                    <a:pos x="594" y="103"/>
                  </a:cxn>
                  <a:cxn ang="0">
                    <a:pos x="562" y="148"/>
                  </a:cxn>
                  <a:cxn ang="0">
                    <a:pos x="507" y="225"/>
                  </a:cxn>
                  <a:cxn ang="0">
                    <a:pos x="466" y="332"/>
                  </a:cxn>
                  <a:cxn ang="0">
                    <a:pos x="428" y="455"/>
                  </a:cxn>
                  <a:cxn ang="0">
                    <a:pos x="414" y="569"/>
                  </a:cxn>
                  <a:cxn ang="0">
                    <a:pos x="393" y="680"/>
                  </a:cxn>
                  <a:cxn ang="0">
                    <a:pos x="393" y="835"/>
                  </a:cxn>
                  <a:cxn ang="0">
                    <a:pos x="404" y="934"/>
                  </a:cxn>
                  <a:cxn ang="0">
                    <a:pos x="428" y="1101"/>
                  </a:cxn>
                  <a:cxn ang="0">
                    <a:pos x="448" y="1168"/>
                  </a:cxn>
                  <a:cxn ang="0">
                    <a:pos x="448" y="1219"/>
                  </a:cxn>
                  <a:cxn ang="0">
                    <a:pos x="438" y="1265"/>
                  </a:cxn>
                  <a:cxn ang="0">
                    <a:pos x="396" y="1275"/>
                  </a:cxn>
                  <a:cxn ang="0">
                    <a:pos x="376" y="1265"/>
                  </a:cxn>
                  <a:cxn ang="0">
                    <a:pos x="321" y="1246"/>
                  </a:cxn>
                  <a:cxn ang="0">
                    <a:pos x="238" y="1246"/>
                  </a:cxn>
                  <a:cxn ang="0">
                    <a:pos x="114" y="1256"/>
                  </a:cxn>
                  <a:cxn ang="0">
                    <a:pos x="35" y="1268"/>
                  </a:cxn>
                  <a:cxn ang="0">
                    <a:pos x="0" y="1256"/>
                  </a:cxn>
                  <a:cxn ang="0">
                    <a:pos x="0" y="1234"/>
                  </a:cxn>
                  <a:cxn ang="0">
                    <a:pos x="52" y="1209"/>
                  </a:cxn>
                  <a:cxn ang="0">
                    <a:pos x="107" y="1187"/>
                  </a:cxn>
                  <a:cxn ang="0">
                    <a:pos x="207" y="1179"/>
                  </a:cxn>
                  <a:cxn ang="0">
                    <a:pos x="273" y="1179"/>
                  </a:cxn>
                  <a:cxn ang="0">
                    <a:pos x="341" y="1201"/>
                  </a:cxn>
                  <a:cxn ang="0">
                    <a:pos x="382" y="1223"/>
                  </a:cxn>
                  <a:cxn ang="0">
                    <a:pos x="414" y="1212"/>
                  </a:cxn>
                  <a:cxn ang="0">
                    <a:pos x="404" y="1164"/>
                  </a:cxn>
                  <a:cxn ang="0">
                    <a:pos x="376" y="1091"/>
                  </a:cxn>
                  <a:cxn ang="0">
                    <a:pos x="352" y="1009"/>
                  </a:cxn>
                  <a:cxn ang="0">
                    <a:pos x="341" y="912"/>
                  </a:cxn>
                  <a:cxn ang="0">
                    <a:pos x="335" y="821"/>
                  </a:cxn>
                  <a:cxn ang="0">
                    <a:pos x="335" y="688"/>
                  </a:cxn>
                  <a:cxn ang="0">
                    <a:pos x="352" y="610"/>
                  </a:cxn>
                  <a:cxn ang="0">
                    <a:pos x="355" y="509"/>
                  </a:cxn>
                  <a:cxn ang="0">
                    <a:pos x="376" y="366"/>
                  </a:cxn>
                  <a:cxn ang="0">
                    <a:pos x="404" y="254"/>
                  </a:cxn>
                  <a:cxn ang="0">
                    <a:pos x="448" y="158"/>
                  </a:cxn>
                </a:cxnLst>
                <a:rect l="0" t="0" r="r" b="b"/>
                <a:pathLst>
                  <a:path w="600" h="1275">
                    <a:moveTo>
                      <a:pt x="448" y="158"/>
                    </a:moveTo>
                    <a:lnTo>
                      <a:pt x="500" y="37"/>
                    </a:lnTo>
                    <a:lnTo>
                      <a:pt x="562" y="0"/>
                    </a:lnTo>
                    <a:lnTo>
                      <a:pt x="600" y="37"/>
                    </a:lnTo>
                    <a:lnTo>
                      <a:pt x="594" y="103"/>
                    </a:lnTo>
                    <a:lnTo>
                      <a:pt x="562" y="148"/>
                    </a:lnTo>
                    <a:lnTo>
                      <a:pt x="507" y="225"/>
                    </a:lnTo>
                    <a:lnTo>
                      <a:pt x="466" y="332"/>
                    </a:lnTo>
                    <a:lnTo>
                      <a:pt x="428" y="455"/>
                    </a:lnTo>
                    <a:lnTo>
                      <a:pt x="414" y="569"/>
                    </a:lnTo>
                    <a:lnTo>
                      <a:pt x="393" y="680"/>
                    </a:lnTo>
                    <a:lnTo>
                      <a:pt x="393" y="835"/>
                    </a:lnTo>
                    <a:lnTo>
                      <a:pt x="404" y="934"/>
                    </a:lnTo>
                    <a:lnTo>
                      <a:pt x="428" y="1101"/>
                    </a:lnTo>
                    <a:lnTo>
                      <a:pt x="448" y="1168"/>
                    </a:lnTo>
                    <a:lnTo>
                      <a:pt x="448" y="1219"/>
                    </a:lnTo>
                    <a:lnTo>
                      <a:pt x="438" y="1265"/>
                    </a:lnTo>
                    <a:lnTo>
                      <a:pt x="396" y="1275"/>
                    </a:lnTo>
                    <a:lnTo>
                      <a:pt x="376" y="1265"/>
                    </a:lnTo>
                    <a:lnTo>
                      <a:pt x="321" y="1246"/>
                    </a:lnTo>
                    <a:lnTo>
                      <a:pt x="238" y="1246"/>
                    </a:lnTo>
                    <a:lnTo>
                      <a:pt x="114" y="1256"/>
                    </a:lnTo>
                    <a:lnTo>
                      <a:pt x="35" y="1268"/>
                    </a:lnTo>
                    <a:lnTo>
                      <a:pt x="0" y="1256"/>
                    </a:lnTo>
                    <a:lnTo>
                      <a:pt x="0" y="1234"/>
                    </a:lnTo>
                    <a:lnTo>
                      <a:pt x="52" y="1209"/>
                    </a:lnTo>
                    <a:lnTo>
                      <a:pt x="107" y="1187"/>
                    </a:lnTo>
                    <a:lnTo>
                      <a:pt x="207" y="1179"/>
                    </a:lnTo>
                    <a:lnTo>
                      <a:pt x="273" y="1179"/>
                    </a:lnTo>
                    <a:lnTo>
                      <a:pt x="341" y="1201"/>
                    </a:lnTo>
                    <a:lnTo>
                      <a:pt x="382" y="1223"/>
                    </a:lnTo>
                    <a:lnTo>
                      <a:pt x="414" y="1212"/>
                    </a:lnTo>
                    <a:lnTo>
                      <a:pt x="404" y="1164"/>
                    </a:lnTo>
                    <a:lnTo>
                      <a:pt x="376" y="1091"/>
                    </a:lnTo>
                    <a:lnTo>
                      <a:pt x="352" y="1009"/>
                    </a:lnTo>
                    <a:lnTo>
                      <a:pt x="341" y="912"/>
                    </a:lnTo>
                    <a:lnTo>
                      <a:pt x="335" y="821"/>
                    </a:lnTo>
                    <a:lnTo>
                      <a:pt x="335" y="688"/>
                    </a:lnTo>
                    <a:lnTo>
                      <a:pt x="352" y="610"/>
                    </a:lnTo>
                    <a:lnTo>
                      <a:pt x="355" y="509"/>
                    </a:lnTo>
                    <a:lnTo>
                      <a:pt x="376" y="366"/>
                    </a:lnTo>
                    <a:lnTo>
                      <a:pt x="404" y="254"/>
                    </a:lnTo>
                    <a:lnTo>
                      <a:pt x="448" y="1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4" name="Group 20"/>
            <p:cNvGrpSpPr>
              <a:grpSpLocks/>
            </p:cNvGrpSpPr>
            <p:nvPr/>
          </p:nvGrpSpPr>
          <p:grpSpPr bwMode="auto">
            <a:xfrm>
              <a:off x="225" y="1532"/>
              <a:ext cx="282" cy="148"/>
              <a:chOff x="225" y="1532"/>
              <a:chExt cx="282" cy="148"/>
            </a:xfrm>
          </p:grpSpPr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464" y="1616"/>
                <a:ext cx="43" cy="4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1" y="175"/>
                  </a:cxn>
                  <a:cxn ang="0">
                    <a:pos x="260" y="134"/>
                  </a:cxn>
                  <a:cxn ang="0">
                    <a:pos x="241" y="0"/>
                  </a:cxn>
                  <a:cxn ang="0">
                    <a:pos x="0" y="40"/>
                  </a:cxn>
                </a:cxnLst>
                <a:rect l="0" t="0" r="r" b="b"/>
                <a:pathLst>
                  <a:path w="260" h="175">
                    <a:moveTo>
                      <a:pt x="0" y="40"/>
                    </a:moveTo>
                    <a:lnTo>
                      <a:pt x="21" y="175"/>
                    </a:lnTo>
                    <a:lnTo>
                      <a:pt x="260" y="134"/>
                    </a:lnTo>
                    <a:lnTo>
                      <a:pt x="24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225" y="1532"/>
                <a:ext cx="104" cy="148"/>
              </a:xfrm>
              <a:custGeom>
                <a:avLst/>
                <a:gdLst/>
                <a:ahLst/>
                <a:cxnLst>
                  <a:cxn ang="0">
                    <a:pos x="584" y="382"/>
                  </a:cxn>
                  <a:cxn ang="0">
                    <a:pos x="605" y="382"/>
                  </a:cxn>
                  <a:cxn ang="0">
                    <a:pos x="625" y="348"/>
                  </a:cxn>
                  <a:cxn ang="0">
                    <a:pos x="611" y="311"/>
                  </a:cxn>
                  <a:cxn ang="0">
                    <a:pos x="581" y="300"/>
                  </a:cxn>
                  <a:cxn ang="0">
                    <a:pos x="560" y="281"/>
                  </a:cxn>
                  <a:cxn ang="0">
                    <a:pos x="543" y="215"/>
                  </a:cxn>
                  <a:cxn ang="0">
                    <a:pos x="501" y="126"/>
                  </a:cxn>
                  <a:cxn ang="0">
                    <a:pos x="480" y="92"/>
                  </a:cxn>
                  <a:cxn ang="0">
                    <a:pos x="445" y="67"/>
                  </a:cxn>
                  <a:cxn ang="0">
                    <a:pos x="407" y="33"/>
                  </a:cxn>
                  <a:cxn ang="0">
                    <a:pos x="342" y="11"/>
                  </a:cxn>
                  <a:cxn ang="0">
                    <a:pos x="294" y="0"/>
                  </a:cxn>
                  <a:cxn ang="0">
                    <a:pos x="180" y="15"/>
                  </a:cxn>
                  <a:cxn ang="0">
                    <a:pos x="128" y="44"/>
                  </a:cxn>
                  <a:cxn ang="0">
                    <a:pos x="73" y="92"/>
                  </a:cxn>
                  <a:cxn ang="0">
                    <a:pos x="35" y="170"/>
                  </a:cxn>
                  <a:cxn ang="0">
                    <a:pos x="21" y="222"/>
                  </a:cxn>
                  <a:cxn ang="0">
                    <a:pos x="0" y="271"/>
                  </a:cxn>
                  <a:cxn ang="0">
                    <a:pos x="11" y="370"/>
                  </a:cxn>
                  <a:cxn ang="0">
                    <a:pos x="46" y="445"/>
                  </a:cxn>
                  <a:cxn ang="0">
                    <a:pos x="93" y="512"/>
                  </a:cxn>
                  <a:cxn ang="0">
                    <a:pos x="190" y="571"/>
                  </a:cxn>
                  <a:cxn ang="0">
                    <a:pos x="294" y="593"/>
                  </a:cxn>
                  <a:cxn ang="0">
                    <a:pos x="415" y="567"/>
                  </a:cxn>
                  <a:cxn ang="0">
                    <a:pos x="497" y="504"/>
                  </a:cxn>
                  <a:cxn ang="0">
                    <a:pos x="539" y="426"/>
                  </a:cxn>
                  <a:cxn ang="0">
                    <a:pos x="560" y="382"/>
                  </a:cxn>
                  <a:cxn ang="0">
                    <a:pos x="584" y="382"/>
                  </a:cxn>
                </a:cxnLst>
                <a:rect l="0" t="0" r="r" b="b"/>
                <a:pathLst>
                  <a:path w="625" h="593">
                    <a:moveTo>
                      <a:pt x="584" y="382"/>
                    </a:moveTo>
                    <a:lnTo>
                      <a:pt x="605" y="382"/>
                    </a:lnTo>
                    <a:lnTo>
                      <a:pt x="625" y="348"/>
                    </a:lnTo>
                    <a:lnTo>
                      <a:pt x="611" y="311"/>
                    </a:lnTo>
                    <a:lnTo>
                      <a:pt x="581" y="300"/>
                    </a:lnTo>
                    <a:lnTo>
                      <a:pt x="560" y="281"/>
                    </a:lnTo>
                    <a:lnTo>
                      <a:pt x="543" y="215"/>
                    </a:lnTo>
                    <a:lnTo>
                      <a:pt x="501" y="126"/>
                    </a:lnTo>
                    <a:lnTo>
                      <a:pt x="480" y="92"/>
                    </a:lnTo>
                    <a:lnTo>
                      <a:pt x="445" y="67"/>
                    </a:lnTo>
                    <a:lnTo>
                      <a:pt x="407" y="33"/>
                    </a:lnTo>
                    <a:lnTo>
                      <a:pt x="342" y="11"/>
                    </a:lnTo>
                    <a:lnTo>
                      <a:pt x="294" y="0"/>
                    </a:lnTo>
                    <a:lnTo>
                      <a:pt x="180" y="15"/>
                    </a:lnTo>
                    <a:lnTo>
                      <a:pt x="128" y="44"/>
                    </a:lnTo>
                    <a:lnTo>
                      <a:pt x="73" y="92"/>
                    </a:lnTo>
                    <a:lnTo>
                      <a:pt x="35" y="170"/>
                    </a:lnTo>
                    <a:lnTo>
                      <a:pt x="21" y="222"/>
                    </a:lnTo>
                    <a:lnTo>
                      <a:pt x="0" y="271"/>
                    </a:lnTo>
                    <a:lnTo>
                      <a:pt x="11" y="370"/>
                    </a:lnTo>
                    <a:lnTo>
                      <a:pt x="46" y="445"/>
                    </a:lnTo>
                    <a:lnTo>
                      <a:pt x="93" y="512"/>
                    </a:lnTo>
                    <a:lnTo>
                      <a:pt x="190" y="571"/>
                    </a:lnTo>
                    <a:lnTo>
                      <a:pt x="294" y="593"/>
                    </a:lnTo>
                    <a:lnTo>
                      <a:pt x="415" y="567"/>
                    </a:lnTo>
                    <a:lnTo>
                      <a:pt x="497" y="504"/>
                    </a:lnTo>
                    <a:lnTo>
                      <a:pt x="539" y="426"/>
                    </a:lnTo>
                    <a:lnTo>
                      <a:pt x="560" y="382"/>
                    </a:lnTo>
                    <a:lnTo>
                      <a:pt x="584" y="3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337" y="1613"/>
                <a:ext cx="16" cy="19"/>
              </a:xfrm>
              <a:custGeom>
                <a:avLst/>
                <a:gdLst/>
                <a:ahLst/>
                <a:cxnLst>
                  <a:cxn ang="0">
                    <a:pos x="62" y="15"/>
                  </a:cxn>
                  <a:cxn ang="0">
                    <a:pos x="34" y="0"/>
                  </a:cxn>
                  <a:cxn ang="0">
                    <a:pos x="3" y="22"/>
                  </a:cxn>
                  <a:cxn ang="0">
                    <a:pos x="0" y="59"/>
                  </a:cxn>
                  <a:cxn ang="0">
                    <a:pos x="34" y="78"/>
                  </a:cxn>
                  <a:cxn ang="0">
                    <a:pos x="81" y="67"/>
                  </a:cxn>
                  <a:cxn ang="0">
                    <a:pos x="95" y="56"/>
                  </a:cxn>
                  <a:cxn ang="0">
                    <a:pos x="95" y="15"/>
                  </a:cxn>
                  <a:cxn ang="0">
                    <a:pos x="62" y="15"/>
                  </a:cxn>
                </a:cxnLst>
                <a:rect l="0" t="0" r="r" b="b"/>
                <a:pathLst>
                  <a:path w="95" h="78">
                    <a:moveTo>
                      <a:pt x="62" y="15"/>
                    </a:moveTo>
                    <a:lnTo>
                      <a:pt x="34" y="0"/>
                    </a:lnTo>
                    <a:lnTo>
                      <a:pt x="3" y="22"/>
                    </a:lnTo>
                    <a:lnTo>
                      <a:pt x="0" y="59"/>
                    </a:lnTo>
                    <a:lnTo>
                      <a:pt x="34" y="78"/>
                    </a:lnTo>
                    <a:lnTo>
                      <a:pt x="81" y="67"/>
                    </a:lnTo>
                    <a:lnTo>
                      <a:pt x="95" y="56"/>
                    </a:lnTo>
                    <a:lnTo>
                      <a:pt x="95" y="15"/>
                    </a:lnTo>
                    <a:lnTo>
                      <a:pt x="62" y="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361" y="1600"/>
                <a:ext cx="17" cy="22"/>
              </a:xfrm>
              <a:custGeom>
                <a:avLst/>
                <a:gdLst/>
                <a:ahLst/>
                <a:cxnLst>
                  <a:cxn ang="0">
                    <a:pos x="87" y="7"/>
                  </a:cxn>
                  <a:cxn ang="0">
                    <a:pos x="55" y="0"/>
                  </a:cxn>
                  <a:cxn ang="0">
                    <a:pos x="31" y="18"/>
                  </a:cxn>
                  <a:cxn ang="0">
                    <a:pos x="0" y="62"/>
                  </a:cxn>
                  <a:cxn ang="0">
                    <a:pos x="14" y="88"/>
                  </a:cxn>
                  <a:cxn ang="0">
                    <a:pos x="73" y="88"/>
                  </a:cxn>
                  <a:cxn ang="0">
                    <a:pos x="103" y="55"/>
                  </a:cxn>
                  <a:cxn ang="0">
                    <a:pos x="87" y="7"/>
                  </a:cxn>
                </a:cxnLst>
                <a:rect l="0" t="0" r="r" b="b"/>
                <a:pathLst>
                  <a:path w="103" h="88">
                    <a:moveTo>
                      <a:pt x="87" y="7"/>
                    </a:moveTo>
                    <a:lnTo>
                      <a:pt x="55" y="0"/>
                    </a:lnTo>
                    <a:lnTo>
                      <a:pt x="31" y="18"/>
                    </a:lnTo>
                    <a:lnTo>
                      <a:pt x="0" y="62"/>
                    </a:lnTo>
                    <a:lnTo>
                      <a:pt x="14" y="88"/>
                    </a:lnTo>
                    <a:lnTo>
                      <a:pt x="73" y="88"/>
                    </a:lnTo>
                    <a:lnTo>
                      <a:pt x="103" y="55"/>
                    </a:lnTo>
                    <a:lnTo>
                      <a:pt x="87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389" y="1591"/>
                <a:ext cx="21" cy="19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58"/>
                  </a:cxn>
                  <a:cxn ang="0">
                    <a:pos x="44" y="76"/>
                  </a:cxn>
                  <a:cxn ang="0">
                    <a:pos x="107" y="76"/>
                  </a:cxn>
                  <a:cxn ang="0">
                    <a:pos x="124" y="32"/>
                  </a:cxn>
                  <a:cxn ang="0">
                    <a:pos x="93" y="3"/>
                  </a:cxn>
                  <a:cxn ang="0">
                    <a:pos x="41" y="0"/>
                  </a:cxn>
                  <a:cxn ang="0">
                    <a:pos x="0" y="21"/>
                  </a:cxn>
                </a:cxnLst>
                <a:rect l="0" t="0" r="r" b="b"/>
                <a:pathLst>
                  <a:path w="124" h="76">
                    <a:moveTo>
                      <a:pt x="0" y="21"/>
                    </a:moveTo>
                    <a:lnTo>
                      <a:pt x="0" y="58"/>
                    </a:lnTo>
                    <a:lnTo>
                      <a:pt x="44" y="76"/>
                    </a:lnTo>
                    <a:lnTo>
                      <a:pt x="107" y="76"/>
                    </a:lnTo>
                    <a:lnTo>
                      <a:pt x="124" y="32"/>
                    </a:lnTo>
                    <a:lnTo>
                      <a:pt x="93" y="3"/>
                    </a:lnTo>
                    <a:lnTo>
                      <a:pt x="41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415" y="1599"/>
                <a:ext cx="13" cy="19"/>
              </a:xfrm>
              <a:custGeom>
                <a:avLst/>
                <a:gdLst/>
                <a:ahLst/>
                <a:cxnLst>
                  <a:cxn ang="0">
                    <a:pos x="76" y="15"/>
                  </a:cxn>
                  <a:cxn ang="0">
                    <a:pos x="31" y="0"/>
                  </a:cxn>
                  <a:cxn ang="0">
                    <a:pos x="3" y="4"/>
                  </a:cxn>
                  <a:cxn ang="0">
                    <a:pos x="0" y="37"/>
                  </a:cxn>
                  <a:cxn ang="0">
                    <a:pos x="14" y="67"/>
                  </a:cxn>
                  <a:cxn ang="0">
                    <a:pos x="65" y="78"/>
                  </a:cxn>
                  <a:cxn ang="0">
                    <a:pos x="76" y="15"/>
                  </a:cxn>
                </a:cxnLst>
                <a:rect l="0" t="0" r="r" b="b"/>
                <a:pathLst>
                  <a:path w="76" h="78">
                    <a:moveTo>
                      <a:pt x="76" y="15"/>
                    </a:moveTo>
                    <a:lnTo>
                      <a:pt x="31" y="0"/>
                    </a:lnTo>
                    <a:lnTo>
                      <a:pt x="3" y="4"/>
                    </a:lnTo>
                    <a:lnTo>
                      <a:pt x="0" y="37"/>
                    </a:lnTo>
                    <a:lnTo>
                      <a:pt x="14" y="67"/>
                    </a:lnTo>
                    <a:lnTo>
                      <a:pt x="65" y="78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437" y="1609"/>
                <a:ext cx="20" cy="21"/>
              </a:xfrm>
              <a:custGeom>
                <a:avLst/>
                <a:gdLst/>
                <a:ahLst/>
                <a:cxnLst>
                  <a:cxn ang="0">
                    <a:pos x="77" y="22"/>
                  </a:cxn>
                  <a:cxn ang="0">
                    <a:pos x="56" y="0"/>
                  </a:cxn>
                  <a:cxn ang="0">
                    <a:pos x="4" y="0"/>
                  </a:cxn>
                  <a:cxn ang="0">
                    <a:pos x="0" y="28"/>
                  </a:cxn>
                  <a:cxn ang="0">
                    <a:pos x="14" y="62"/>
                  </a:cxn>
                  <a:cxn ang="0">
                    <a:pos x="53" y="85"/>
                  </a:cxn>
                  <a:cxn ang="0">
                    <a:pos x="88" y="85"/>
                  </a:cxn>
                  <a:cxn ang="0">
                    <a:pos x="118" y="55"/>
                  </a:cxn>
                  <a:cxn ang="0">
                    <a:pos x="77" y="22"/>
                  </a:cxn>
                </a:cxnLst>
                <a:rect l="0" t="0" r="r" b="b"/>
                <a:pathLst>
                  <a:path w="118" h="85">
                    <a:moveTo>
                      <a:pt x="77" y="22"/>
                    </a:moveTo>
                    <a:lnTo>
                      <a:pt x="56" y="0"/>
                    </a:lnTo>
                    <a:lnTo>
                      <a:pt x="4" y="0"/>
                    </a:lnTo>
                    <a:lnTo>
                      <a:pt x="0" y="28"/>
                    </a:lnTo>
                    <a:lnTo>
                      <a:pt x="14" y="62"/>
                    </a:lnTo>
                    <a:lnTo>
                      <a:pt x="53" y="85"/>
                    </a:lnTo>
                    <a:lnTo>
                      <a:pt x="88" y="85"/>
                    </a:lnTo>
                    <a:lnTo>
                      <a:pt x="118" y="55"/>
                    </a:lnTo>
                    <a:lnTo>
                      <a:pt x="77" y="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457" y="1635"/>
                <a:ext cx="10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10" y="60"/>
                  </a:cxn>
                  <a:cxn ang="0">
                    <a:pos x="59" y="60"/>
                  </a:cxn>
                  <a:cxn ang="0">
                    <a:pos x="51" y="15"/>
                  </a:cxn>
                </a:cxnLst>
                <a:rect l="0" t="0" r="r" b="b"/>
                <a:pathLst>
                  <a:path w="59" h="60">
                    <a:moveTo>
                      <a:pt x="51" y="15"/>
                    </a:moveTo>
                    <a:lnTo>
                      <a:pt x="27" y="0"/>
                    </a:lnTo>
                    <a:lnTo>
                      <a:pt x="0" y="23"/>
                    </a:lnTo>
                    <a:lnTo>
                      <a:pt x="10" y="60"/>
                    </a:lnTo>
                    <a:lnTo>
                      <a:pt x="59" y="60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3500462" cy="500066"/>
          </a:xfrm>
        </p:spPr>
        <p:txBody>
          <a:bodyPr>
            <a:noAutofit/>
          </a:bodyPr>
          <a:lstStyle/>
          <a:p>
            <a:pPr marL="457200" indent="-457200">
              <a:spcAft>
                <a:spcPts val="800"/>
              </a:spcAft>
              <a:buClr>
                <a:schemeClr val="accent2"/>
              </a:buClr>
              <a:buNone/>
            </a:pPr>
            <a:r>
              <a:rPr lang="pt-BR" sz="2400" b="1" dirty="0">
                <a:solidFill>
                  <a:srgbClr val="FFC000"/>
                </a:solidFill>
              </a:rPr>
              <a:t>PECADO ORIGINAL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429256" y="2857496"/>
            <a:ext cx="3500462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PECADO PESSOAL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500166" y="3500438"/>
            <a:ext cx="3500462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Corrupção da natureza humana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Existe depois da regeneração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 limpo pelo Espírito Santo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429256" y="3500438"/>
            <a:ext cx="3500462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Violação voluntária de uma lei de Deus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pt-BR" sz="2400" dirty="0">
                <a:solidFill>
                  <a:schemeClr val="bg1"/>
                </a:solidFill>
              </a:rPr>
              <a:t>É perdoado por Jesus quando nos arrependemos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2428860" y="214311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build="p"/>
      <p:bldP spid="26" grpId="0" build="p"/>
      <p:bldP spid="27" grpId="0" uiExpand="1" build="p"/>
      <p:bldP spid="28" grpId="0" uiExpand="1" build="p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36"/>
            <a:ext cx="735811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EXPIAÇÃO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857496"/>
            <a:ext cx="7358114" cy="3714776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... Jesus Cristo, por seus sofrimentos, pelo derramamento de seu precioso sangue, e por sua morte na cruz, fez uma expiação plena por todo o pecado da humanidade, e que esta expiação é a única base da salvação.</a:t>
            </a:r>
          </a:p>
        </p:txBody>
      </p:sp>
      <p:pic>
        <p:nvPicPr>
          <p:cNvPr id="6" name="Picture 1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857256" cy="121444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357422" y="241934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On-screen Show (4:3)</PresentationFormat>
  <Paragraphs>142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Wingdings</vt:lpstr>
      <vt:lpstr>Arial</vt:lpstr>
      <vt:lpstr>Calibri</vt:lpstr>
      <vt:lpstr>Tema do Office</vt:lpstr>
      <vt:lpstr>PowerPoint Presentation</vt:lpstr>
      <vt:lpstr>PowerPoint Presentation</vt:lpstr>
      <vt:lpstr>OS ARTIGOS DE FÉ</vt:lpstr>
      <vt:lpstr>DEUS TRINO</vt:lpstr>
      <vt:lpstr>JESUS CRISTO</vt:lpstr>
      <vt:lpstr>O ESPÍRITO SANTO</vt:lpstr>
      <vt:lpstr>As SAGRADAS ESCRITURAS</vt:lpstr>
      <vt:lpstr>O PECADO ORIGINAL E PESSOAL</vt:lpstr>
      <vt:lpstr>A EXPIAÇÃO</vt:lpstr>
      <vt:lpstr>A GRAÇA PREVENIENTE</vt:lpstr>
      <vt:lpstr>O ARREPENDIMENTO</vt:lpstr>
      <vt:lpstr>O ARREPENDIMENTO</vt:lpstr>
      <vt:lpstr>A JUSTIFICAÇÃO, REGENERAÇÃO E ADOÇÃO</vt:lpstr>
      <vt:lpstr>A JUSTIFICAÇÃO, REGENERAÇÃO E ADOÇÃO</vt:lpstr>
      <vt:lpstr>A INTEIRA SANTIFICAÇÃO</vt:lpstr>
      <vt:lpstr>A INTEIRA SANTIFICAÇÃO</vt:lpstr>
      <vt:lpstr>A INTEIRA SANTIFICAÇÃO</vt:lpstr>
      <vt:lpstr>A IGREJA</vt:lpstr>
      <vt:lpstr>O BATISMO</vt:lpstr>
      <vt:lpstr>A SANTA CEIA</vt:lpstr>
      <vt:lpstr>A CURA DIVINA</vt:lpstr>
      <vt:lpstr>A SEGUNDA VINDA DE CRISTO</vt:lpstr>
      <vt:lpstr>RESSURREIÇÃO, JUÍZO E DESTINO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2017-07-24T22:36:49Z</dcterms:created>
  <dcterms:modified xsi:type="dcterms:W3CDTF">2017-07-24T22:42:21Z</dcterms:modified>
</cp:coreProperties>
</file>