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13716000" cx="24384000"/>
  <p:notesSz cx="6858000" cy="9144000"/>
  <p:embeddedFontLst>
    <p:embeddedFont>
      <p:font typeface="Helvetica Neue"/>
      <p:regular r:id="rId37"/>
      <p:bold r:id="rId38"/>
      <p:italic r:id="rId39"/>
      <p:boldItalic r:id="rId40"/>
    </p:embeddedFon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hxOycdSjUCnirtwfBMeeXiLH4k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6.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slide" Target="slides/slide18.xml"/><Relationship Id="rId44" Type="http://schemas.openxmlformats.org/officeDocument/2006/relationships/font" Target="fonts/CenturyGothic-boldItalic.fntdata"/><Relationship Id="rId21" Type="http://schemas.openxmlformats.org/officeDocument/2006/relationships/slide" Target="slides/slide17.xml"/><Relationship Id="rId43" Type="http://schemas.openxmlformats.org/officeDocument/2006/relationships/font" Target="fonts/CenturyGothic-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HelveticaNeue-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HelveticaNeue-italic.fntdata"/><Relationship Id="rId16" Type="http://schemas.openxmlformats.org/officeDocument/2006/relationships/slide" Target="slides/slide12.xml"/><Relationship Id="rId38" Type="http://schemas.openxmlformats.org/officeDocument/2006/relationships/font" Target="fonts/HelveticaNeue-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58af46374_0_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c58af46374_0_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33"/>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1" name="Google Shape;11;p33"/>
          <p:cNvSpPr txBox="1"/>
          <p:nvPr>
            <p:ph type="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2" name="Google Shape;12;p33"/>
          <p:cNvSpPr txBox="1"/>
          <p:nvPr>
            <p:ph idx="2" type="body"/>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3" name="Google Shape;13;p3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48" name="Shape 48"/>
        <p:cNvGrpSpPr/>
        <p:nvPr/>
      </p:nvGrpSpPr>
      <p:grpSpPr>
        <a:xfrm>
          <a:off x="0" y="0"/>
          <a:ext cx="0" cy="0"/>
          <a:chOff x="0" y="0"/>
          <a:chExt cx="0" cy="0"/>
        </a:xfrm>
      </p:grpSpPr>
      <p:sp>
        <p:nvSpPr>
          <p:cNvPr id="49" name="Google Shape;49;p42"/>
          <p:cNvSpPr txBox="1"/>
          <p:nvPr>
            <p:ph type="title"/>
          </p:nvPr>
        </p:nvSpPr>
        <p:spPr>
          <a:xfrm>
            <a:off x="1206500" y="1079500"/>
            <a:ext cx="21971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50" name="Google Shape;50;p42"/>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1" name="Google Shape;51;p42"/>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1800"/>
              </a:spcBef>
              <a:spcAft>
                <a:spcPts val="0"/>
              </a:spcAft>
              <a:buClr>
                <a:srgbClr val="000000"/>
              </a:buClr>
              <a:buSzPts val="5500"/>
              <a:buFont typeface="Helvetica Neue"/>
              <a:buNone/>
              <a:defRPr sz="5500"/>
            </a:lvl1pPr>
            <a:lvl2pPr indent="-228600" lvl="1" marL="914400" algn="l">
              <a:lnSpc>
                <a:spcPct val="100000"/>
              </a:lnSpc>
              <a:spcBef>
                <a:spcPts val="1800"/>
              </a:spcBef>
              <a:spcAft>
                <a:spcPts val="0"/>
              </a:spcAft>
              <a:buClr>
                <a:srgbClr val="000000"/>
              </a:buClr>
              <a:buSzPts val="5500"/>
              <a:buFont typeface="Helvetica Neue"/>
              <a:buNone/>
              <a:defRPr sz="5500"/>
            </a:lvl2pPr>
            <a:lvl3pPr indent="-228600" lvl="2" marL="1371600" algn="l">
              <a:lnSpc>
                <a:spcPct val="100000"/>
              </a:lnSpc>
              <a:spcBef>
                <a:spcPts val="1800"/>
              </a:spcBef>
              <a:spcAft>
                <a:spcPts val="0"/>
              </a:spcAft>
              <a:buClr>
                <a:srgbClr val="000000"/>
              </a:buClr>
              <a:buSzPts val="5500"/>
              <a:buFont typeface="Helvetica Neue"/>
              <a:buNone/>
              <a:defRPr sz="5500"/>
            </a:lvl3pPr>
            <a:lvl4pPr indent="-228600" lvl="3" marL="1828800" algn="l">
              <a:lnSpc>
                <a:spcPct val="100000"/>
              </a:lnSpc>
              <a:spcBef>
                <a:spcPts val="1800"/>
              </a:spcBef>
              <a:spcAft>
                <a:spcPts val="0"/>
              </a:spcAft>
              <a:buClr>
                <a:srgbClr val="000000"/>
              </a:buClr>
              <a:buSzPts val="5500"/>
              <a:buFont typeface="Helvetica Neue"/>
              <a:buNone/>
              <a:defRPr sz="5500"/>
            </a:lvl4pPr>
            <a:lvl5pPr indent="-228600" lvl="4" marL="2286000" algn="l">
              <a:lnSpc>
                <a:spcPct val="100000"/>
              </a:lnSpc>
              <a:spcBef>
                <a:spcPts val="1800"/>
              </a:spcBef>
              <a:spcAft>
                <a:spcPts val="0"/>
              </a:spcAft>
              <a:buClr>
                <a:srgbClr val="000000"/>
              </a:buClr>
              <a:buSzPts val="5500"/>
              <a:buFont typeface="Helvetica Neue"/>
              <a:buNone/>
              <a:defRPr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2" name="Google Shape;52;p4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Statement">
    <p:spTree>
      <p:nvGrpSpPr>
        <p:cNvPr id="53" name="Shape 53"/>
        <p:cNvGrpSpPr/>
        <p:nvPr/>
      </p:nvGrpSpPr>
      <p:grpSpPr>
        <a:xfrm>
          <a:off x="0" y="0"/>
          <a:ext cx="0" cy="0"/>
          <a:chOff x="0" y="0"/>
          <a:chExt cx="0" cy="0"/>
        </a:xfrm>
      </p:grpSpPr>
      <p:sp>
        <p:nvSpPr>
          <p:cNvPr id="54" name="Google Shape;54;p43"/>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indent="-228600" lvl="1" marL="9144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indent="-228600" lvl="2" marL="1371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indent="-228600" lvl="3" marL="18288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indent="-228600" lvl="4" marL="22860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5" name="Google Shape;55;p4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p:cSld name="Big Fact">
    <p:spTree>
      <p:nvGrpSpPr>
        <p:cNvPr id="56" name="Shape 56"/>
        <p:cNvGrpSpPr/>
        <p:nvPr/>
      </p:nvGrpSpPr>
      <p:grpSpPr>
        <a:xfrm>
          <a:off x="0" y="0"/>
          <a:ext cx="0" cy="0"/>
          <a:chOff x="0" y="0"/>
          <a:chExt cx="0" cy="0"/>
        </a:xfrm>
      </p:grpSpPr>
      <p:sp>
        <p:nvSpPr>
          <p:cNvPr id="57" name="Google Shape;57;p44"/>
          <p:cNvSpPr txBox="1"/>
          <p:nvPr>
            <p:ph idx="1" type="body"/>
          </p:nvPr>
        </p:nvSpPr>
        <p:spPr>
          <a:xfrm>
            <a:off x="1206500" y="1075927"/>
            <a:ext cx="21971000" cy="7241584"/>
          </a:xfrm>
          <a:prstGeom prst="rect">
            <a:avLst/>
          </a:prstGeom>
          <a:noFill/>
          <a:ln>
            <a:noFill/>
          </a:ln>
        </p:spPr>
        <p:txBody>
          <a:bodyPr anchorCtr="0" anchor="b"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25000"/>
              <a:buFont typeface="Helvetica Neue"/>
              <a:buNone/>
              <a:defRPr b="1" sz="25000"/>
            </a:lvl1pPr>
            <a:lvl2pPr indent="-228600" lvl="1" marL="914400" algn="ctr">
              <a:lnSpc>
                <a:spcPct val="80000"/>
              </a:lnSpc>
              <a:spcBef>
                <a:spcPts val="0"/>
              </a:spcBef>
              <a:spcAft>
                <a:spcPts val="0"/>
              </a:spcAft>
              <a:buClr>
                <a:srgbClr val="000000"/>
              </a:buClr>
              <a:buSzPts val="25000"/>
              <a:buFont typeface="Helvetica Neue"/>
              <a:buNone/>
              <a:defRPr b="1" sz="25000"/>
            </a:lvl2pPr>
            <a:lvl3pPr indent="-228600" lvl="2" marL="1371600" algn="ctr">
              <a:lnSpc>
                <a:spcPct val="80000"/>
              </a:lnSpc>
              <a:spcBef>
                <a:spcPts val="0"/>
              </a:spcBef>
              <a:spcAft>
                <a:spcPts val="0"/>
              </a:spcAft>
              <a:buClr>
                <a:srgbClr val="000000"/>
              </a:buClr>
              <a:buSzPts val="25000"/>
              <a:buFont typeface="Helvetica Neue"/>
              <a:buNone/>
              <a:defRPr b="1" sz="25000"/>
            </a:lvl3pPr>
            <a:lvl4pPr indent="-228600" lvl="3" marL="1828800" algn="ctr">
              <a:lnSpc>
                <a:spcPct val="80000"/>
              </a:lnSpc>
              <a:spcBef>
                <a:spcPts val="0"/>
              </a:spcBef>
              <a:spcAft>
                <a:spcPts val="0"/>
              </a:spcAft>
              <a:buClr>
                <a:srgbClr val="000000"/>
              </a:buClr>
              <a:buSzPts val="25000"/>
              <a:buFont typeface="Helvetica Neue"/>
              <a:buNone/>
              <a:defRPr b="1" sz="25000"/>
            </a:lvl4pPr>
            <a:lvl5pPr indent="-228600" lvl="4" marL="2286000" algn="ctr">
              <a:lnSpc>
                <a:spcPct val="80000"/>
              </a:lnSpc>
              <a:spcBef>
                <a:spcPts val="0"/>
              </a:spcBef>
              <a:spcAft>
                <a:spcPts val="0"/>
              </a:spcAft>
              <a:buClr>
                <a:srgbClr val="000000"/>
              </a:buClr>
              <a:buSzPts val="25000"/>
              <a:buFont typeface="Helvetica Neue"/>
              <a:buNone/>
              <a:defRPr b="1" sz="250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8" name="Google Shape;58;p44"/>
          <p:cNvSpPr txBox="1"/>
          <p:nvPr>
            <p:ph idx="2" type="body"/>
          </p:nvPr>
        </p:nvSpPr>
        <p:spPr>
          <a:xfrm>
            <a:off x="1206500" y="8262180"/>
            <a:ext cx="21971000" cy="93478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9" name="Google Shape;59;p4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60" name="Shape 60"/>
        <p:cNvGrpSpPr/>
        <p:nvPr/>
      </p:nvGrpSpPr>
      <p:grpSpPr>
        <a:xfrm>
          <a:off x="0" y="0"/>
          <a:ext cx="0" cy="0"/>
          <a:chOff x="0" y="0"/>
          <a:chExt cx="0" cy="0"/>
        </a:xfrm>
      </p:grpSpPr>
      <p:sp>
        <p:nvSpPr>
          <p:cNvPr id="61" name="Google Shape;61;p45"/>
          <p:cNvSpPr txBox="1"/>
          <p:nvPr>
            <p:ph idx="1" type="body"/>
          </p:nvPr>
        </p:nvSpPr>
        <p:spPr>
          <a:xfrm>
            <a:off x="2430025" y="10675453"/>
            <a:ext cx="20200052"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2" name="Google Shape;62;p45"/>
          <p:cNvSpPr txBox="1"/>
          <p:nvPr>
            <p:ph idx="2" type="body"/>
          </p:nvPr>
        </p:nvSpPr>
        <p:spPr>
          <a:xfrm>
            <a:off x="1753923" y="4939860"/>
            <a:ext cx="20876153" cy="3836280"/>
          </a:xfrm>
          <a:prstGeom prst="rect">
            <a:avLst/>
          </a:prstGeom>
          <a:noFill/>
          <a:ln>
            <a:noFill/>
          </a:ln>
        </p:spPr>
        <p:txBody>
          <a:bodyPr anchorCtr="0" anchor="t" bIns="50800" lIns="50800" spcFirstLastPara="1" rIns="50800" wrap="square" tIns="50800">
            <a:normAutofit/>
          </a:bodyPr>
          <a:lstStyle>
            <a:lvl1pPr indent="-228600" lvl="0" marL="4572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indent="-228600" lvl="1" marL="9144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indent="-228600" lvl="2" marL="1371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indent="-228600" lvl="3" marL="18288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indent="-228600" lvl="4" marL="22860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3" name="Google Shape;63;p4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64" name="Shape 64"/>
        <p:cNvGrpSpPr/>
        <p:nvPr/>
      </p:nvGrpSpPr>
      <p:grpSpPr>
        <a:xfrm>
          <a:off x="0" y="0"/>
          <a:ext cx="0" cy="0"/>
          <a:chOff x="0" y="0"/>
          <a:chExt cx="0" cy="0"/>
        </a:xfrm>
      </p:grpSpPr>
      <p:sp>
        <p:nvSpPr>
          <p:cNvPr id="65" name="Google Shape;65;p46"/>
          <p:cNvSpPr/>
          <p:nvPr>
            <p:ph idx="2" type="pic"/>
          </p:nvPr>
        </p:nvSpPr>
        <p:spPr>
          <a:xfrm>
            <a:off x="15760700" y="1016000"/>
            <a:ext cx="7439099" cy="59496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66" name="Google Shape;66;p46"/>
          <p:cNvSpPr/>
          <p:nvPr>
            <p:ph idx="3" type="pic"/>
          </p:nvPr>
        </p:nvSpPr>
        <p:spPr>
          <a:xfrm>
            <a:off x="13500100" y="3978275"/>
            <a:ext cx="10439400" cy="121501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67" name="Google Shape;67;p46"/>
          <p:cNvSpPr/>
          <p:nvPr>
            <p:ph idx="4" type="pic"/>
          </p:nvPr>
        </p:nvSpPr>
        <p:spPr>
          <a:xfrm>
            <a:off x="-139700" y="495300"/>
            <a:ext cx="16611600" cy="1245870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68" name="Google Shape;68;p4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69" name="Shape 69"/>
        <p:cNvGrpSpPr/>
        <p:nvPr/>
      </p:nvGrpSpPr>
      <p:grpSpPr>
        <a:xfrm>
          <a:off x="0" y="0"/>
          <a:ext cx="0" cy="0"/>
          <a:chOff x="0" y="0"/>
          <a:chExt cx="0" cy="0"/>
        </a:xfrm>
      </p:grpSpPr>
      <p:sp>
        <p:nvSpPr>
          <p:cNvPr id="70" name="Google Shape;70;p47"/>
          <p:cNvSpPr/>
          <p:nvPr>
            <p:ph idx="2" type="pic"/>
          </p:nvPr>
        </p:nvSpPr>
        <p:spPr>
          <a:xfrm>
            <a:off x="-1333500" y="-5524500"/>
            <a:ext cx="27051001" cy="21640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71" name="Google Shape;71;p4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FFFFFF"/>
              </a:buClr>
              <a:buSzPts val="1800"/>
              <a:buFont typeface="Helvetica Neue"/>
              <a:buNone/>
              <a:defRPr>
                <a:solidFill>
                  <a:srgbClr val="FFFFFF"/>
                </a:solidFill>
              </a:defRPr>
            </a:lvl1pPr>
            <a:lvl2pPr indent="0" lvl="1" marL="0" algn="ctr">
              <a:lnSpc>
                <a:spcPct val="100000"/>
              </a:lnSpc>
              <a:spcBef>
                <a:spcPts val="0"/>
              </a:spcBef>
              <a:spcAft>
                <a:spcPts val="0"/>
              </a:spcAft>
              <a:buClr>
                <a:srgbClr val="FFFFFF"/>
              </a:buClr>
              <a:buSzPts val="1800"/>
              <a:buFont typeface="Helvetica Neue"/>
              <a:buNone/>
              <a:defRPr>
                <a:solidFill>
                  <a:srgbClr val="FFFFFF"/>
                </a:solidFill>
              </a:defRPr>
            </a:lvl2pPr>
            <a:lvl3pPr indent="0" lvl="2" marL="0" algn="ctr">
              <a:lnSpc>
                <a:spcPct val="100000"/>
              </a:lnSpc>
              <a:spcBef>
                <a:spcPts val="0"/>
              </a:spcBef>
              <a:spcAft>
                <a:spcPts val="0"/>
              </a:spcAft>
              <a:buClr>
                <a:srgbClr val="FFFFFF"/>
              </a:buClr>
              <a:buSzPts val="1800"/>
              <a:buFont typeface="Helvetica Neue"/>
              <a:buNone/>
              <a:defRPr>
                <a:solidFill>
                  <a:srgbClr val="FFFFFF"/>
                </a:solidFill>
              </a:defRPr>
            </a:lvl3pPr>
            <a:lvl4pPr indent="0" lvl="3" marL="0" algn="ctr">
              <a:lnSpc>
                <a:spcPct val="100000"/>
              </a:lnSpc>
              <a:spcBef>
                <a:spcPts val="0"/>
              </a:spcBef>
              <a:spcAft>
                <a:spcPts val="0"/>
              </a:spcAft>
              <a:buClr>
                <a:srgbClr val="FFFFFF"/>
              </a:buClr>
              <a:buSzPts val="1800"/>
              <a:buFont typeface="Helvetica Neue"/>
              <a:buNone/>
              <a:defRPr>
                <a:solidFill>
                  <a:srgbClr val="FFFFFF"/>
                </a:solidFill>
              </a:defRPr>
            </a:lvl4pPr>
            <a:lvl5pPr indent="0" lvl="4" marL="0" algn="ctr">
              <a:lnSpc>
                <a:spcPct val="100000"/>
              </a:lnSpc>
              <a:spcBef>
                <a:spcPts val="0"/>
              </a:spcBef>
              <a:spcAft>
                <a:spcPts val="0"/>
              </a:spcAft>
              <a:buClr>
                <a:srgbClr val="FFFFFF"/>
              </a:buClr>
              <a:buSzPts val="1800"/>
              <a:buFont typeface="Helvetica Neue"/>
              <a:buNone/>
              <a:defRPr>
                <a:solidFill>
                  <a:srgbClr val="FFFFFF"/>
                </a:solidFill>
              </a:defRPr>
            </a:lvl5pPr>
            <a:lvl6pPr indent="0" lvl="5" marL="0" algn="ctr">
              <a:lnSpc>
                <a:spcPct val="100000"/>
              </a:lnSpc>
              <a:spcBef>
                <a:spcPts val="0"/>
              </a:spcBef>
              <a:spcAft>
                <a:spcPts val="0"/>
              </a:spcAft>
              <a:buClr>
                <a:srgbClr val="FFFFFF"/>
              </a:buClr>
              <a:buSzPts val="1800"/>
              <a:buFont typeface="Helvetica Neue"/>
              <a:buNone/>
              <a:defRPr>
                <a:solidFill>
                  <a:srgbClr val="FFFFFF"/>
                </a:solidFill>
              </a:defRPr>
            </a:lvl6pPr>
            <a:lvl7pPr indent="0" lvl="6" marL="0" algn="ctr">
              <a:lnSpc>
                <a:spcPct val="100000"/>
              </a:lnSpc>
              <a:spcBef>
                <a:spcPts val="0"/>
              </a:spcBef>
              <a:spcAft>
                <a:spcPts val="0"/>
              </a:spcAft>
              <a:buClr>
                <a:srgbClr val="FFFFFF"/>
              </a:buClr>
              <a:buSzPts val="1800"/>
              <a:buFont typeface="Helvetica Neue"/>
              <a:buNone/>
              <a:defRPr>
                <a:solidFill>
                  <a:srgbClr val="FFFFFF"/>
                </a:solidFill>
              </a:defRPr>
            </a:lvl7pPr>
            <a:lvl8pPr indent="0" lvl="7" marL="0" algn="ctr">
              <a:lnSpc>
                <a:spcPct val="100000"/>
              </a:lnSpc>
              <a:spcBef>
                <a:spcPts val="0"/>
              </a:spcBef>
              <a:spcAft>
                <a:spcPts val="0"/>
              </a:spcAft>
              <a:buClr>
                <a:srgbClr val="FFFFFF"/>
              </a:buClr>
              <a:buSzPts val="1800"/>
              <a:buFont typeface="Helvetica Neue"/>
              <a:buNone/>
              <a:defRPr>
                <a:solidFill>
                  <a:srgbClr val="FFFFFF"/>
                </a:solidFill>
              </a:defRPr>
            </a:lvl8pPr>
            <a:lvl9pPr indent="0" lvl="8" marL="0" algn="ctr">
              <a:lnSpc>
                <a:spcPct val="100000"/>
              </a:lnSpc>
              <a:spcBef>
                <a:spcPts val="0"/>
              </a:spcBef>
              <a:spcAft>
                <a:spcPts val="0"/>
              </a:spcAft>
              <a:buClr>
                <a:srgbClr val="FFFFFF"/>
              </a:buClr>
              <a:buSzPts val="1800"/>
              <a:buFont typeface="Helvetica Neue"/>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b="0" i="0" sz="1800" u="none" cap="none" strike="noStrike">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14" name="Shape 14"/>
        <p:cNvGrpSpPr/>
        <p:nvPr/>
      </p:nvGrpSpPr>
      <p:grpSpPr>
        <a:xfrm>
          <a:off x="0" y="0"/>
          <a:ext cx="0" cy="0"/>
          <a:chOff x="0" y="0"/>
          <a:chExt cx="0" cy="0"/>
        </a:xfrm>
      </p:grpSpPr>
      <p:sp>
        <p:nvSpPr>
          <p:cNvPr id="15" name="Google Shape;15;p3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p:cSld name="Title &amp; Photo">
    <p:spTree>
      <p:nvGrpSpPr>
        <p:cNvPr id="16" name="Shape 16"/>
        <p:cNvGrpSpPr/>
        <p:nvPr/>
      </p:nvGrpSpPr>
      <p:grpSpPr>
        <a:xfrm>
          <a:off x="0" y="0"/>
          <a:ext cx="0" cy="0"/>
          <a:chOff x="0" y="0"/>
          <a:chExt cx="0" cy="0"/>
        </a:xfrm>
      </p:grpSpPr>
      <p:sp>
        <p:nvSpPr>
          <p:cNvPr id="17" name="Google Shape;17;p35"/>
          <p:cNvSpPr/>
          <p:nvPr>
            <p:ph idx="2" type="pic"/>
          </p:nvPr>
        </p:nvSpPr>
        <p:spPr>
          <a:xfrm>
            <a:off x="-1155700" y="-1295400"/>
            <a:ext cx="26746199" cy="1601893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18" name="Google Shape;18;p35"/>
          <p:cNvSpPr txBox="1"/>
          <p:nvPr>
            <p:ph type="title"/>
          </p:nvPr>
        </p:nvSpPr>
        <p:spPr>
          <a:xfrm>
            <a:off x="1206500" y="7124700"/>
            <a:ext cx="21971000" cy="46482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9" name="Google Shape;19;p35"/>
          <p:cNvSpPr txBox="1"/>
          <p:nvPr>
            <p:ph idx="1" type="body"/>
          </p:nvPr>
        </p:nvSpPr>
        <p:spPr>
          <a:xfrm>
            <a:off x="1207690" y="1106137"/>
            <a:ext cx="21968621"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0" name="Google Shape;20;p35"/>
          <p:cNvSpPr txBox="1"/>
          <p:nvPr>
            <p:ph idx="3" type="body"/>
          </p:nvPr>
        </p:nvSpPr>
        <p:spPr>
          <a:xfrm>
            <a:off x="1206500" y="11609910"/>
            <a:ext cx="21971000" cy="111695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1" name="Google Shape;21;p3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p:spTree>
      <p:nvGrpSpPr>
        <p:cNvPr id="22" name="Shape 22"/>
        <p:cNvGrpSpPr/>
        <p:nvPr/>
      </p:nvGrpSpPr>
      <p:grpSpPr>
        <a:xfrm>
          <a:off x="0" y="0"/>
          <a:ext cx="0" cy="0"/>
          <a:chOff x="0" y="0"/>
          <a:chExt cx="0" cy="0"/>
        </a:xfrm>
      </p:grpSpPr>
      <p:sp>
        <p:nvSpPr>
          <p:cNvPr id="23" name="Google Shape;23;p36"/>
          <p:cNvSpPr/>
          <p:nvPr>
            <p:ph idx="2" type="pic"/>
          </p:nvPr>
        </p:nvSpPr>
        <p:spPr>
          <a:xfrm>
            <a:off x="10972800" y="-203200"/>
            <a:ext cx="12144836" cy="14135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24" name="Google Shape;24;p36"/>
          <p:cNvSpPr txBox="1"/>
          <p:nvPr>
            <p:ph type="title"/>
          </p:nvPr>
        </p:nvSpPr>
        <p:spPr>
          <a:xfrm>
            <a:off x="1206500" y="1270000"/>
            <a:ext cx="9779000" cy="5882273"/>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5" name="Google Shape;25;p36"/>
          <p:cNvSpPr txBox="1"/>
          <p:nvPr>
            <p:ph idx="1" type="body"/>
          </p:nvPr>
        </p:nvSpPr>
        <p:spPr>
          <a:xfrm>
            <a:off x="1206500" y="7060576"/>
            <a:ext cx="9779000" cy="5385424"/>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6" name="Google Shape;26;p36"/>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27" name="Shape 27"/>
        <p:cNvGrpSpPr/>
        <p:nvPr/>
      </p:nvGrpSpPr>
      <p:grpSpPr>
        <a:xfrm>
          <a:off x="0" y="0"/>
          <a:ext cx="0" cy="0"/>
          <a:chOff x="0" y="0"/>
          <a:chExt cx="0" cy="0"/>
        </a:xfrm>
      </p:grpSpPr>
      <p:sp>
        <p:nvSpPr>
          <p:cNvPr id="28" name="Google Shape;28;p37"/>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9" name="Google Shape;29;p37"/>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0" name="Google Shape;30;p37"/>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1" name="Google Shape;31;p3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32" name="Shape 32"/>
        <p:cNvGrpSpPr/>
        <p:nvPr/>
      </p:nvGrpSpPr>
      <p:grpSpPr>
        <a:xfrm>
          <a:off x="0" y="0"/>
          <a:ext cx="0" cy="0"/>
          <a:chOff x="0" y="0"/>
          <a:chExt cx="0" cy="0"/>
        </a:xfrm>
      </p:grpSpPr>
      <p:sp>
        <p:nvSpPr>
          <p:cNvPr id="33" name="Google Shape;33;p38"/>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4" name="Google Shape;34;p38"/>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5" name="Shape 35"/>
        <p:cNvGrpSpPr/>
        <p:nvPr/>
      </p:nvGrpSpPr>
      <p:grpSpPr>
        <a:xfrm>
          <a:off x="0" y="0"/>
          <a:ext cx="0" cy="0"/>
          <a:chOff x="0" y="0"/>
          <a:chExt cx="0" cy="0"/>
        </a:xfrm>
      </p:grpSpPr>
      <p:sp>
        <p:nvSpPr>
          <p:cNvPr id="36" name="Google Shape;36;p39"/>
          <p:cNvSpPr txBox="1"/>
          <p:nvPr>
            <p:ph idx="1" type="body"/>
          </p:nvPr>
        </p:nvSpPr>
        <p:spPr>
          <a:xfrm>
            <a:off x="1206500" y="2372962"/>
            <a:ext cx="9779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7" name="Google Shape;37;p39"/>
          <p:cNvSpPr txBox="1"/>
          <p:nvPr>
            <p:ph idx="2" type="body"/>
          </p:nvPr>
        </p:nvSpPr>
        <p:spPr>
          <a:xfrm>
            <a:off x="1206500" y="4248504"/>
            <a:ext cx="9779000" cy="8256630"/>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8" name="Google Shape;38;p39"/>
          <p:cNvSpPr/>
          <p:nvPr>
            <p:ph idx="3" type="pic"/>
          </p:nvPr>
        </p:nvSpPr>
        <p:spPr>
          <a:xfrm>
            <a:off x="12192000" y="-407266"/>
            <a:ext cx="10916874" cy="145558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lvl="1"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lvl="2"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lvl="3"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lvl="4"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lvl="5"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lvl="6"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lvl="7"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lvl="8"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39" name="Google Shape;39;p39"/>
          <p:cNvSpPr txBox="1"/>
          <p:nvPr>
            <p:ph type="title"/>
          </p:nvPr>
        </p:nvSpPr>
        <p:spPr>
          <a:xfrm>
            <a:off x="1206500" y="1079500"/>
            <a:ext cx="9779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0" name="Google Shape;40;p3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41" name="Shape 41"/>
        <p:cNvGrpSpPr/>
        <p:nvPr/>
      </p:nvGrpSpPr>
      <p:grpSpPr>
        <a:xfrm>
          <a:off x="0" y="0"/>
          <a:ext cx="0" cy="0"/>
          <a:chOff x="0" y="0"/>
          <a:chExt cx="0" cy="0"/>
        </a:xfrm>
      </p:grpSpPr>
      <p:sp>
        <p:nvSpPr>
          <p:cNvPr id="42" name="Google Shape;42;p40"/>
          <p:cNvSpPr txBox="1"/>
          <p:nvPr>
            <p:ph type="title"/>
          </p:nvPr>
        </p:nvSpPr>
        <p:spPr>
          <a:xfrm>
            <a:off x="1206496" y="4533900"/>
            <a:ext cx="21971004" cy="4648200"/>
          </a:xfrm>
          <a:prstGeom prst="rect">
            <a:avLst/>
          </a:prstGeom>
          <a:noFill/>
          <a:ln>
            <a:noFill/>
          </a:ln>
        </p:spPr>
        <p:txBody>
          <a:bodyPr anchorCtr="0" anchor="ctr"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3" name="Google Shape;43;p40"/>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4" name="Shape 44"/>
        <p:cNvGrpSpPr/>
        <p:nvPr/>
      </p:nvGrpSpPr>
      <p:grpSpPr>
        <a:xfrm>
          <a:off x="0" y="0"/>
          <a:ext cx="0" cy="0"/>
          <a:chOff x="0" y="0"/>
          <a:chExt cx="0" cy="0"/>
        </a:xfrm>
      </p:grpSpPr>
      <p:sp>
        <p:nvSpPr>
          <p:cNvPr id="45" name="Google Shape;45;p41"/>
          <p:cNvSpPr txBox="1"/>
          <p:nvPr>
            <p:ph type="title"/>
          </p:nvPr>
        </p:nvSpPr>
        <p:spPr>
          <a:xfrm>
            <a:off x="1206500" y="1079500"/>
            <a:ext cx="21971000" cy="1434949"/>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6" name="Google Shape;46;p41"/>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7" name="Google Shape;47;p4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1pPr>
            <a:lvl2pPr lvl="1"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2pPr>
            <a:lvl3pPr lvl="2"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3pPr>
            <a:lvl4pPr lvl="3"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4pPr>
            <a:lvl5pPr lvl="4"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5pPr>
            <a:lvl6pPr lvl="5"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6pPr>
            <a:lvl7pPr lvl="6"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7pPr>
            <a:lvl8pPr lvl="7"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8pPr>
            <a:lvl9pPr lvl="8"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9pPr>
          </a:lstStyle>
          <a:p/>
        </p:txBody>
      </p:sp>
      <p:sp>
        <p:nvSpPr>
          <p:cNvPr id="7" name="Google Shape;7;p32"/>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603504" lvl="0" marL="457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8" name="Google Shape;8;p3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0000"/>
              </a:buClr>
              <a:buSzPts val="3600"/>
              <a:buFont typeface="Helvetica Neue"/>
              <a:buNone/>
            </a:pPr>
            <a:r>
              <a:t/>
            </a:r>
            <a:endParaRPr/>
          </a:p>
        </p:txBody>
      </p:sp>
      <p:sp>
        <p:nvSpPr>
          <p:cNvPr id="77" name="Google Shape;77;p1"/>
          <p:cNvSpPr txBox="1"/>
          <p:nvPr>
            <p:ph idx="4294967295" type="ctr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000000"/>
              </a:buClr>
              <a:buSzPts val="11600"/>
              <a:buFont typeface="Helvetica Neue"/>
              <a:buNone/>
            </a:pPr>
            <a:r>
              <a:t/>
            </a:r>
            <a:endParaRPr b="1" i="0" sz="11600" u="none" cap="none" strike="noStrike">
              <a:solidFill>
                <a:srgbClr val="000000"/>
              </a:solidFill>
              <a:latin typeface="Helvetica Neue"/>
              <a:ea typeface="Helvetica Neue"/>
              <a:cs typeface="Helvetica Neue"/>
              <a:sym typeface="Helvetica Neue"/>
            </a:endParaRPr>
          </a:p>
        </p:txBody>
      </p:sp>
      <p:sp>
        <p:nvSpPr>
          <p:cNvPr id="78" name="Google Shape;78;p1"/>
          <p:cNvSpPr txBox="1"/>
          <p:nvPr>
            <p:ph idx="4294967295" type="subTitle"/>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5500"/>
              <a:buFont typeface="Helvetica Neue"/>
              <a:buNone/>
            </a:pPr>
            <a:r>
              <a:t/>
            </a:r>
            <a:endParaRPr b="1" i="0" sz="5500" u="none" cap="none" strike="noStrike">
              <a:solidFill>
                <a:srgbClr val="000000"/>
              </a:solidFill>
              <a:latin typeface="Helvetica Neue"/>
              <a:ea typeface="Helvetica Neue"/>
              <a:cs typeface="Helvetica Neue"/>
              <a:sym typeface="Helvetica Neue"/>
            </a:endParaRPr>
          </a:p>
        </p:txBody>
      </p:sp>
      <p:pic>
        <p:nvPicPr>
          <p:cNvPr descr="Series Title Slide.png" id="79" name="Google Shape;79;p1"/>
          <p:cNvPicPr preferRelativeResize="0"/>
          <p:nvPr/>
        </p:nvPicPr>
        <p:blipFill rotWithShape="1">
          <a:blip r:embed="rId3">
            <a:alphaModFix/>
          </a:blip>
          <a:srcRect b="0" l="0" r="0" t="0"/>
          <a:stretch/>
        </p:blipFill>
        <p:spPr>
          <a:xfrm>
            <a:off x="0" y="-1"/>
            <a:ext cx="24378922" cy="13716001"/>
          </a:xfrm>
          <a:prstGeom prst="rect">
            <a:avLst/>
          </a:prstGeom>
          <a:noFill/>
          <a:ln>
            <a:noFill/>
          </a:ln>
        </p:spPr>
      </p:pic>
      <p:sp>
        <p:nvSpPr>
          <p:cNvPr id="80" name="Google Shape;80;p1"/>
          <p:cNvSpPr txBox="1"/>
          <p:nvPr/>
        </p:nvSpPr>
        <p:spPr>
          <a:xfrm>
            <a:off x="872832" y="7960651"/>
            <a:ext cx="10036402" cy="3180358"/>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8000"/>
              <a:buFont typeface="Century Gothic"/>
              <a:buNone/>
            </a:pPr>
            <a:r>
              <a:rPr b="1" i="0" lang="en-US" sz="8000" u="none" cap="none" strike="noStrike">
                <a:solidFill>
                  <a:srgbClr val="3B5C69"/>
                </a:solidFill>
                <a:latin typeface="Century Gothic"/>
                <a:ea typeface="Century Gothic"/>
                <a:cs typeface="Century Gothic"/>
                <a:sym typeface="Century Gothic"/>
              </a:rPr>
              <a:t>Foundational Prayer</a:t>
            </a:r>
            <a:endParaRPr/>
          </a:p>
          <a:p>
            <a:pPr indent="0" lvl="0" marL="0" marR="0" rtl="0" algn="ctr">
              <a:lnSpc>
                <a:spcPct val="100000"/>
              </a:lnSpc>
              <a:spcBef>
                <a:spcPts val="0"/>
              </a:spcBef>
              <a:spcAft>
                <a:spcPts val="0"/>
              </a:spcAft>
              <a:buClr>
                <a:srgbClr val="3B5C69"/>
              </a:buClr>
              <a:buSzPts val="6000"/>
              <a:buFont typeface="Century Gothic"/>
              <a:buNone/>
            </a:pPr>
            <a:r>
              <a:rPr b="0" i="0" lang="en-US" sz="6000" u="none" cap="none" strike="noStrike">
                <a:solidFill>
                  <a:srgbClr val="3B5C69"/>
                </a:solidFill>
                <a:latin typeface="Century Gothic"/>
                <a:ea typeface="Century Gothic"/>
                <a:cs typeface="Century Gothic"/>
                <a:sym typeface="Century Gothic"/>
              </a:rPr>
              <a:t>Matthew 6: 5-13, </a:t>
            </a:r>
            <a:endParaRPr/>
          </a:p>
          <a:p>
            <a:pPr indent="0" lvl="0" marL="0" marR="0" rtl="0" algn="ctr">
              <a:lnSpc>
                <a:spcPct val="100000"/>
              </a:lnSpc>
              <a:spcBef>
                <a:spcPts val="0"/>
              </a:spcBef>
              <a:spcAft>
                <a:spcPts val="0"/>
              </a:spcAft>
              <a:buClr>
                <a:srgbClr val="3B5C69"/>
              </a:buClr>
              <a:buSzPts val="6000"/>
              <a:buFont typeface="Century Gothic"/>
              <a:buNone/>
            </a:pPr>
            <a:r>
              <a:rPr b="0" i="0" lang="en-US" sz="6000" u="none" cap="none" strike="noStrike">
                <a:solidFill>
                  <a:srgbClr val="3B5C69"/>
                </a:solidFill>
                <a:latin typeface="Century Gothic"/>
                <a:ea typeface="Century Gothic"/>
                <a:cs typeface="Century Gothic"/>
                <a:sym typeface="Century Gothic"/>
              </a:rPr>
              <a:t>Psalm 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Blank with Logo.png" id="136" name="Google Shape;136;p9"/>
          <p:cNvPicPr preferRelativeResize="0"/>
          <p:nvPr/>
        </p:nvPicPr>
        <p:blipFill rotWithShape="1">
          <a:blip r:embed="rId3">
            <a:alphaModFix/>
          </a:blip>
          <a:srcRect b="0" l="0" r="0" t="0"/>
          <a:stretch/>
        </p:blipFill>
        <p:spPr>
          <a:xfrm>
            <a:off x="5078" y="76234"/>
            <a:ext cx="24378922" cy="13716001"/>
          </a:xfrm>
          <a:prstGeom prst="rect">
            <a:avLst/>
          </a:prstGeom>
          <a:noFill/>
          <a:ln>
            <a:noFill/>
          </a:ln>
        </p:spPr>
      </p:pic>
      <p:sp>
        <p:nvSpPr>
          <p:cNvPr id="137" name="Google Shape;137;p9"/>
          <p:cNvSpPr txBox="1"/>
          <p:nvPr/>
        </p:nvSpPr>
        <p:spPr>
          <a:xfrm>
            <a:off x="1098885" y="1313132"/>
            <a:ext cx="83340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“Our Father” </a:t>
            </a:r>
            <a:endParaRPr b="0" i="0" sz="9000" u="none" cap="none" strike="noStrike">
              <a:solidFill>
                <a:srgbClr val="3B5C69"/>
              </a:solidFill>
              <a:latin typeface="Century Gothic"/>
              <a:ea typeface="Century Gothic"/>
              <a:cs typeface="Century Gothic"/>
              <a:sym typeface="Century Gothic"/>
            </a:endParaRPr>
          </a:p>
        </p:txBody>
      </p:sp>
      <p:sp>
        <p:nvSpPr>
          <p:cNvPr id="138" name="Google Shape;138;p9"/>
          <p:cNvSpPr txBox="1"/>
          <p:nvPr/>
        </p:nvSpPr>
        <p:spPr>
          <a:xfrm>
            <a:off x="32010" y="3155689"/>
            <a:ext cx="104676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“In heaven” </a:t>
            </a:r>
            <a:endParaRPr/>
          </a:p>
        </p:txBody>
      </p:sp>
      <p:sp>
        <p:nvSpPr>
          <p:cNvPr id="139" name="Google Shape;139;p9"/>
          <p:cNvSpPr txBox="1"/>
          <p:nvPr/>
        </p:nvSpPr>
        <p:spPr>
          <a:xfrm>
            <a:off x="364084" y="4998665"/>
            <a:ext cx="95049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“Hallowed” </a:t>
            </a:r>
            <a:endParaRPr/>
          </a:p>
        </p:txBody>
      </p:sp>
      <p:sp>
        <p:nvSpPr>
          <p:cNvPr id="140" name="Google Shape;140;p9"/>
          <p:cNvSpPr txBox="1"/>
          <p:nvPr/>
        </p:nvSpPr>
        <p:spPr>
          <a:xfrm>
            <a:off x="1098875" y="6892750"/>
            <a:ext cx="13599600" cy="13803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3B5C69"/>
              </a:buClr>
              <a:buSzPts val="9000"/>
              <a:buFont typeface="Century Gothic"/>
              <a:buNone/>
            </a:pPr>
            <a:r>
              <a:rPr lang="en-US" sz="8300">
                <a:solidFill>
                  <a:srgbClr val="3B5C69"/>
                </a:solidFill>
                <a:latin typeface="Century Gothic"/>
                <a:ea typeface="Century Gothic"/>
                <a:cs typeface="Century Gothic"/>
                <a:sym typeface="Century Gothic"/>
              </a:rPr>
              <a:t>“Your Kingdom come”</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Blank with Logo.png" id="145" name="Google Shape;145;p10"/>
          <p:cNvPicPr preferRelativeResize="0"/>
          <p:nvPr/>
        </p:nvPicPr>
        <p:blipFill rotWithShape="1">
          <a:blip r:embed="rId3">
            <a:alphaModFix/>
          </a:blip>
          <a:srcRect b="0" l="0" r="0" t="0"/>
          <a:stretch/>
        </p:blipFill>
        <p:spPr>
          <a:xfrm>
            <a:off x="5078" y="76234"/>
            <a:ext cx="24378923" cy="13716000"/>
          </a:xfrm>
          <a:prstGeom prst="rect">
            <a:avLst/>
          </a:prstGeom>
          <a:noFill/>
          <a:ln>
            <a:noFill/>
          </a:ln>
        </p:spPr>
      </p:pic>
      <p:sp>
        <p:nvSpPr>
          <p:cNvPr id="146" name="Google Shape;146;p10"/>
          <p:cNvSpPr txBox="1"/>
          <p:nvPr/>
        </p:nvSpPr>
        <p:spPr>
          <a:xfrm>
            <a:off x="1098885" y="1313132"/>
            <a:ext cx="8333874"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“Our Father” </a:t>
            </a:r>
            <a:endParaRPr b="0" i="0" sz="9000" u="none" cap="none" strike="noStrike">
              <a:solidFill>
                <a:srgbClr val="3B5C69"/>
              </a:solidFill>
              <a:latin typeface="Century Gothic"/>
              <a:ea typeface="Century Gothic"/>
              <a:cs typeface="Century Gothic"/>
              <a:sym typeface="Century Gothic"/>
            </a:endParaRPr>
          </a:p>
        </p:txBody>
      </p:sp>
      <p:sp>
        <p:nvSpPr>
          <p:cNvPr id="147" name="Google Shape;147;p10"/>
          <p:cNvSpPr txBox="1"/>
          <p:nvPr/>
        </p:nvSpPr>
        <p:spPr>
          <a:xfrm>
            <a:off x="32010" y="3155689"/>
            <a:ext cx="104676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“In heaven” </a:t>
            </a:r>
            <a:endParaRPr/>
          </a:p>
        </p:txBody>
      </p:sp>
      <p:sp>
        <p:nvSpPr>
          <p:cNvPr id="148" name="Google Shape;148;p10"/>
          <p:cNvSpPr txBox="1"/>
          <p:nvPr/>
        </p:nvSpPr>
        <p:spPr>
          <a:xfrm>
            <a:off x="364084" y="4998665"/>
            <a:ext cx="95049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“Hallowed” </a:t>
            </a:r>
            <a:endParaRPr/>
          </a:p>
        </p:txBody>
      </p:sp>
      <p:sp>
        <p:nvSpPr>
          <p:cNvPr id="149" name="Google Shape;149;p10"/>
          <p:cNvSpPr txBox="1"/>
          <p:nvPr/>
        </p:nvSpPr>
        <p:spPr>
          <a:xfrm>
            <a:off x="896460" y="8889046"/>
            <a:ext cx="110643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“Your will be done” </a:t>
            </a:r>
            <a:endParaRPr/>
          </a:p>
        </p:txBody>
      </p:sp>
      <p:sp>
        <p:nvSpPr>
          <p:cNvPr id="150" name="Google Shape;150;p10"/>
          <p:cNvSpPr txBox="1"/>
          <p:nvPr/>
        </p:nvSpPr>
        <p:spPr>
          <a:xfrm>
            <a:off x="1098875" y="6892750"/>
            <a:ext cx="13599600" cy="13803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3B5C69"/>
              </a:buClr>
              <a:buSzPts val="9000"/>
              <a:buFont typeface="Century Gothic"/>
              <a:buNone/>
            </a:pPr>
            <a:r>
              <a:rPr lang="en-US" sz="8300">
                <a:solidFill>
                  <a:srgbClr val="3B5C69"/>
                </a:solidFill>
                <a:latin typeface="Century Gothic"/>
                <a:ea typeface="Century Gothic"/>
                <a:cs typeface="Century Gothic"/>
                <a:sym typeface="Century Gothic"/>
              </a:rPr>
              <a:t>“Your Kingdom come”</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Blank with Logo.png" id="155" name="Google Shape;155;p11"/>
          <p:cNvPicPr preferRelativeResize="0"/>
          <p:nvPr/>
        </p:nvPicPr>
        <p:blipFill rotWithShape="1">
          <a:blip r:embed="rId3">
            <a:alphaModFix/>
          </a:blip>
          <a:srcRect b="0" l="0" r="0" t="0"/>
          <a:stretch/>
        </p:blipFill>
        <p:spPr>
          <a:xfrm>
            <a:off x="5078" y="76234"/>
            <a:ext cx="24378923" cy="13716000"/>
          </a:xfrm>
          <a:prstGeom prst="rect">
            <a:avLst/>
          </a:prstGeom>
          <a:noFill/>
          <a:ln>
            <a:noFill/>
          </a:ln>
        </p:spPr>
      </p:pic>
      <p:sp>
        <p:nvSpPr>
          <p:cNvPr id="156" name="Google Shape;156;p11"/>
          <p:cNvSpPr txBox="1"/>
          <p:nvPr/>
        </p:nvSpPr>
        <p:spPr>
          <a:xfrm>
            <a:off x="1098885" y="1313132"/>
            <a:ext cx="83340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“Our Father” </a:t>
            </a:r>
            <a:endParaRPr b="0" i="0" sz="9000" u="none" cap="none" strike="noStrike">
              <a:solidFill>
                <a:srgbClr val="3B5C69"/>
              </a:solidFill>
              <a:latin typeface="Century Gothic"/>
              <a:ea typeface="Century Gothic"/>
              <a:cs typeface="Century Gothic"/>
              <a:sym typeface="Century Gothic"/>
            </a:endParaRPr>
          </a:p>
        </p:txBody>
      </p:sp>
      <p:sp>
        <p:nvSpPr>
          <p:cNvPr id="157" name="Google Shape;157;p11"/>
          <p:cNvSpPr txBox="1"/>
          <p:nvPr/>
        </p:nvSpPr>
        <p:spPr>
          <a:xfrm>
            <a:off x="32010" y="3155689"/>
            <a:ext cx="104676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“In heaven” </a:t>
            </a:r>
            <a:endParaRPr/>
          </a:p>
        </p:txBody>
      </p:sp>
      <p:sp>
        <p:nvSpPr>
          <p:cNvPr id="158" name="Google Shape;158;p11"/>
          <p:cNvSpPr txBox="1"/>
          <p:nvPr/>
        </p:nvSpPr>
        <p:spPr>
          <a:xfrm>
            <a:off x="364084" y="4998665"/>
            <a:ext cx="95049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“Hallowed” </a:t>
            </a:r>
            <a:endParaRPr/>
          </a:p>
        </p:txBody>
      </p:sp>
      <p:sp>
        <p:nvSpPr>
          <p:cNvPr id="159" name="Google Shape;159;p11"/>
          <p:cNvSpPr txBox="1"/>
          <p:nvPr/>
        </p:nvSpPr>
        <p:spPr>
          <a:xfrm>
            <a:off x="896460" y="8889046"/>
            <a:ext cx="110643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“Your will be done” </a:t>
            </a:r>
            <a:endParaRPr/>
          </a:p>
        </p:txBody>
      </p:sp>
      <p:sp>
        <p:nvSpPr>
          <p:cNvPr id="160" name="Google Shape;160;p11"/>
          <p:cNvSpPr txBox="1"/>
          <p:nvPr/>
        </p:nvSpPr>
        <p:spPr>
          <a:xfrm>
            <a:off x="1098875" y="6892750"/>
            <a:ext cx="13599600" cy="13803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3B5C69"/>
              </a:buClr>
              <a:buSzPts val="9000"/>
              <a:buFont typeface="Century Gothic"/>
              <a:buNone/>
            </a:pPr>
            <a:r>
              <a:rPr lang="en-US" sz="8300">
                <a:solidFill>
                  <a:srgbClr val="3B5C69"/>
                </a:solidFill>
                <a:latin typeface="Century Gothic"/>
                <a:ea typeface="Century Gothic"/>
                <a:cs typeface="Century Gothic"/>
                <a:sym typeface="Century Gothic"/>
              </a:rPr>
              <a:t>“Your Kingdom come”</a:t>
            </a:r>
            <a:endParaRPr sz="700"/>
          </a:p>
        </p:txBody>
      </p:sp>
      <p:sp>
        <p:nvSpPr>
          <p:cNvPr id="161" name="Google Shape;161;p11"/>
          <p:cNvSpPr txBox="1"/>
          <p:nvPr/>
        </p:nvSpPr>
        <p:spPr>
          <a:xfrm>
            <a:off x="1098885" y="10389756"/>
            <a:ext cx="9873900" cy="28731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“On earth as it is in heaven”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Blank with Logo.png" id="166" name="Google Shape;166;p12"/>
          <p:cNvPicPr preferRelativeResize="0"/>
          <p:nvPr/>
        </p:nvPicPr>
        <p:blipFill rotWithShape="1">
          <a:blip r:embed="rId3">
            <a:alphaModFix/>
          </a:blip>
          <a:srcRect b="0" l="0" r="0" t="0"/>
          <a:stretch/>
        </p:blipFill>
        <p:spPr>
          <a:xfrm>
            <a:off x="5078" y="76234"/>
            <a:ext cx="24378922" cy="13716001"/>
          </a:xfrm>
          <a:prstGeom prst="rect">
            <a:avLst/>
          </a:prstGeom>
          <a:noFill/>
          <a:ln>
            <a:noFill/>
          </a:ln>
        </p:spPr>
      </p:pic>
      <p:sp>
        <p:nvSpPr>
          <p:cNvPr id="167" name="Google Shape;167;p12"/>
          <p:cNvSpPr txBox="1"/>
          <p:nvPr/>
        </p:nvSpPr>
        <p:spPr>
          <a:xfrm>
            <a:off x="10972800" y="1062189"/>
            <a:ext cx="12360442"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“Give us today our daily bread” </a:t>
            </a:r>
            <a:endParaRPr/>
          </a:p>
        </p:txBody>
      </p:sp>
      <p:sp>
        <p:nvSpPr>
          <p:cNvPr id="168" name="Google Shape;168;p12"/>
          <p:cNvSpPr txBox="1"/>
          <p:nvPr/>
        </p:nvSpPr>
        <p:spPr>
          <a:xfrm>
            <a:off x="1098885" y="1313132"/>
            <a:ext cx="83340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“Our Father” </a:t>
            </a:r>
            <a:endParaRPr b="0" i="0" sz="9000" u="none" cap="none" strike="noStrike">
              <a:solidFill>
                <a:srgbClr val="3B5C69"/>
              </a:solidFill>
              <a:latin typeface="Century Gothic"/>
              <a:ea typeface="Century Gothic"/>
              <a:cs typeface="Century Gothic"/>
              <a:sym typeface="Century Gothic"/>
            </a:endParaRPr>
          </a:p>
        </p:txBody>
      </p:sp>
      <p:sp>
        <p:nvSpPr>
          <p:cNvPr id="169" name="Google Shape;169;p12"/>
          <p:cNvSpPr txBox="1"/>
          <p:nvPr/>
        </p:nvSpPr>
        <p:spPr>
          <a:xfrm>
            <a:off x="32010" y="3155689"/>
            <a:ext cx="104676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“In heaven” </a:t>
            </a:r>
            <a:endParaRPr/>
          </a:p>
        </p:txBody>
      </p:sp>
      <p:sp>
        <p:nvSpPr>
          <p:cNvPr id="170" name="Google Shape;170;p12"/>
          <p:cNvSpPr txBox="1"/>
          <p:nvPr/>
        </p:nvSpPr>
        <p:spPr>
          <a:xfrm>
            <a:off x="364084" y="4998665"/>
            <a:ext cx="95049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“Hallowed” </a:t>
            </a:r>
            <a:endParaRPr/>
          </a:p>
        </p:txBody>
      </p:sp>
      <p:sp>
        <p:nvSpPr>
          <p:cNvPr id="171" name="Google Shape;171;p12"/>
          <p:cNvSpPr txBox="1"/>
          <p:nvPr/>
        </p:nvSpPr>
        <p:spPr>
          <a:xfrm>
            <a:off x="896460" y="8889046"/>
            <a:ext cx="110643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“Your will be done” </a:t>
            </a:r>
            <a:endParaRPr/>
          </a:p>
        </p:txBody>
      </p:sp>
      <p:sp>
        <p:nvSpPr>
          <p:cNvPr id="172" name="Google Shape;172;p12"/>
          <p:cNvSpPr txBox="1"/>
          <p:nvPr/>
        </p:nvSpPr>
        <p:spPr>
          <a:xfrm>
            <a:off x="1098875" y="6892750"/>
            <a:ext cx="13599600" cy="13803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3B5C69"/>
              </a:buClr>
              <a:buSzPts val="9000"/>
              <a:buFont typeface="Century Gothic"/>
              <a:buNone/>
            </a:pPr>
            <a:r>
              <a:rPr lang="en-US" sz="8300">
                <a:solidFill>
                  <a:srgbClr val="3B5C69"/>
                </a:solidFill>
                <a:latin typeface="Century Gothic"/>
                <a:ea typeface="Century Gothic"/>
                <a:cs typeface="Century Gothic"/>
                <a:sym typeface="Century Gothic"/>
              </a:rPr>
              <a:t>“Your Kingdom come”</a:t>
            </a:r>
            <a:endParaRPr sz="700"/>
          </a:p>
        </p:txBody>
      </p:sp>
      <p:sp>
        <p:nvSpPr>
          <p:cNvPr id="173" name="Google Shape;173;p12"/>
          <p:cNvSpPr txBox="1"/>
          <p:nvPr/>
        </p:nvSpPr>
        <p:spPr>
          <a:xfrm>
            <a:off x="1098885" y="10389756"/>
            <a:ext cx="9873900" cy="28731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“On earth as it is in heaven”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Blank with Logo.png" id="178" name="Google Shape;178;p13"/>
          <p:cNvPicPr preferRelativeResize="0"/>
          <p:nvPr/>
        </p:nvPicPr>
        <p:blipFill rotWithShape="1">
          <a:blip r:embed="rId3">
            <a:alphaModFix/>
          </a:blip>
          <a:srcRect b="0" l="0" r="0" t="0"/>
          <a:stretch/>
        </p:blipFill>
        <p:spPr>
          <a:xfrm>
            <a:off x="5078" y="76234"/>
            <a:ext cx="24378922" cy="13716001"/>
          </a:xfrm>
          <a:prstGeom prst="rect">
            <a:avLst/>
          </a:prstGeom>
          <a:noFill/>
          <a:ln>
            <a:noFill/>
          </a:ln>
        </p:spPr>
      </p:pic>
      <p:sp>
        <p:nvSpPr>
          <p:cNvPr id="179" name="Google Shape;179;p13"/>
          <p:cNvSpPr txBox="1"/>
          <p:nvPr/>
        </p:nvSpPr>
        <p:spPr>
          <a:xfrm>
            <a:off x="10972800" y="1062189"/>
            <a:ext cx="12360442"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“Give us today our daily bread” </a:t>
            </a:r>
            <a:endParaRPr/>
          </a:p>
        </p:txBody>
      </p:sp>
      <p:sp>
        <p:nvSpPr>
          <p:cNvPr id="180" name="Google Shape;180;p13"/>
          <p:cNvSpPr txBox="1"/>
          <p:nvPr/>
        </p:nvSpPr>
        <p:spPr>
          <a:xfrm>
            <a:off x="11849500" y="4176931"/>
            <a:ext cx="9646920"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“Forgive us” </a:t>
            </a:r>
            <a:endParaRPr/>
          </a:p>
        </p:txBody>
      </p:sp>
      <p:sp>
        <p:nvSpPr>
          <p:cNvPr id="181" name="Google Shape;181;p13"/>
          <p:cNvSpPr txBox="1"/>
          <p:nvPr/>
        </p:nvSpPr>
        <p:spPr>
          <a:xfrm>
            <a:off x="1098885" y="1313132"/>
            <a:ext cx="83340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“Our Father” </a:t>
            </a:r>
            <a:endParaRPr b="0" i="0" sz="9000" u="none" cap="none" strike="noStrike">
              <a:solidFill>
                <a:srgbClr val="3B5C69"/>
              </a:solidFill>
              <a:latin typeface="Century Gothic"/>
              <a:ea typeface="Century Gothic"/>
              <a:cs typeface="Century Gothic"/>
              <a:sym typeface="Century Gothic"/>
            </a:endParaRPr>
          </a:p>
        </p:txBody>
      </p:sp>
      <p:sp>
        <p:nvSpPr>
          <p:cNvPr id="182" name="Google Shape;182;p13"/>
          <p:cNvSpPr txBox="1"/>
          <p:nvPr/>
        </p:nvSpPr>
        <p:spPr>
          <a:xfrm>
            <a:off x="32010" y="3155689"/>
            <a:ext cx="104676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“In heaven” </a:t>
            </a:r>
            <a:endParaRPr/>
          </a:p>
        </p:txBody>
      </p:sp>
      <p:sp>
        <p:nvSpPr>
          <p:cNvPr id="183" name="Google Shape;183;p13"/>
          <p:cNvSpPr txBox="1"/>
          <p:nvPr/>
        </p:nvSpPr>
        <p:spPr>
          <a:xfrm>
            <a:off x="364084" y="4998665"/>
            <a:ext cx="95049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“Hallowed” </a:t>
            </a:r>
            <a:endParaRPr/>
          </a:p>
        </p:txBody>
      </p:sp>
      <p:sp>
        <p:nvSpPr>
          <p:cNvPr id="184" name="Google Shape;184;p13"/>
          <p:cNvSpPr txBox="1"/>
          <p:nvPr/>
        </p:nvSpPr>
        <p:spPr>
          <a:xfrm>
            <a:off x="896460" y="8889046"/>
            <a:ext cx="110643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“Your will be done” </a:t>
            </a:r>
            <a:endParaRPr/>
          </a:p>
        </p:txBody>
      </p:sp>
      <p:sp>
        <p:nvSpPr>
          <p:cNvPr id="185" name="Google Shape;185;p13"/>
          <p:cNvSpPr txBox="1"/>
          <p:nvPr/>
        </p:nvSpPr>
        <p:spPr>
          <a:xfrm>
            <a:off x="1098875" y="6892750"/>
            <a:ext cx="13599600" cy="13803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3B5C69"/>
              </a:buClr>
              <a:buSzPts val="9000"/>
              <a:buFont typeface="Century Gothic"/>
              <a:buNone/>
            </a:pPr>
            <a:r>
              <a:rPr lang="en-US" sz="8300">
                <a:solidFill>
                  <a:srgbClr val="3B5C69"/>
                </a:solidFill>
                <a:latin typeface="Century Gothic"/>
                <a:ea typeface="Century Gothic"/>
                <a:cs typeface="Century Gothic"/>
                <a:sym typeface="Century Gothic"/>
              </a:rPr>
              <a:t>“Your Kingdom come”</a:t>
            </a:r>
            <a:endParaRPr sz="700"/>
          </a:p>
        </p:txBody>
      </p:sp>
      <p:sp>
        <p:nvSpPr>
          <p:cNvPr id="186" name="Google Shape;186;p13"/>
          <p:cNvSpPr txBox="1"/>
          <p:nvPr/>
        </p:nvSpPr>
        <p:spPr>
          <a:xfrm>
            <a:off x="1098885" y="10389756"/>
            <a:ext cx="9873900" cy="28731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“On earth as it is in heaven”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Blank with Logo.png" id="191" name="Google Shape;191;p14"/>
          <p:cNvPicPr preferRelativeResize="0"/>
          <p:nvPr/>
        </p:nvPicPr>
        <p:blipFill rotWithShape="1">
          <a:blip r:embed="rId3">
            <a:alphaModFix/>
          </a:blip>
          <a:srcRect b="0" l="0" r="0" t="0"/>
          <a:stretch/>
        </p:blipFill>
        <p:spPr>
          <a:xfrm>
            <a:off x="5078" y="76234"/>
            <a:ext cx="24378923" cy="13716000"/>
          </a:xfrm>
          <a:prstGeom prst="rect">
            <a:avLst/>
          </a:prstGeom>
          <a:noFill/>
          <a:ln>
            <a:noFill/>
          </a:ln>
        </p:spPr>
      </p:pic>
      <p:sp>
        <p:nvSpPr>
          <p:cNvPr id="192" name="Google Shape;192;p14"/>
          <p:cNvSpPr txBox="1"/>
          <p:nvPr/>
        </p:nvSpPr>
        <p:spPr>
          <a:xfrm>
            <a:off x="10972800" y="1062189"/>
            <a:ext cx="12360442"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“Give us today our daily bread” </a:t>
            </a:r>
            <a:endParaRPr/>
          </a:p>
        </p:txBody>
      </p:sp>
      <p:sp>
        <p:nvSpPr>
          <p:cNvPr id="193" name="Google Shape;193;p14"/>
          <p:cNvSpPr txBox="1"/>
          <p:nvPr/>
        </p:nvSpPr>
        <p:spPr>
          <a:xfrm>
            <a:off x="11849500" y="4176931"/>
            <a:ext cx="9646920"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“Forgive us” </a:t>
            </a:r>
            <a:endParaRPr/>
          </a:p>
        </p:txBody>
      </p:sp>
      <p:sp>
        <p:nvSpPr>
          <p:cNvPr id="194" name="Google Shape;194;p14"/>
          <p:cNvSpPr txBox="1"/>
          <p:nvPr/>
        </p:nvSpPr>
        <p:spPr>
          <a:xfrm>
            <a:off x="12412980" y="5977047"/>
            <a:ext cx="8686800"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“As we forgive” </a:t>
            </a:r>
            <a:endParaRPr/>
          </a:p>
        </p:txBody>
      </p:sp>
      <p:sp>
        <p:nvSpPr>
          <p:cNvPr id="195" name="Google Shape;195;p14"/>
          <p:cNvSpPr txBox="1"/>
          <p:nvPr/>
        </p:nvSpPr>
        <p:spPr>
          <a:xfrm>
            <a:off x="1098885" y="1313132"/>
            <a:ext cx="83340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“Our Father” </a:t>
            </a:r>
            <a:endParaRPr b="0" i="0" sz="9000" u="none" cap="none" strike="noStrike">
              <a:solidFill>
                <a:srgbClr val="3B5C69"/>
              </a:solidFill>
              <a:latin typeface="Century Gothic"/>
              <a:ea typeface="Century Gothic"/>
              <a:cs typeface="Century Gothic"/>
              <a:sym typeface="Century Gothic"/>
            </a:endParaRPr>
          </a:p>
        </p:txBody>
      </p:sp>
      <p:sp>
        <p:nvSpPr>
          <p:cNvPr id="196" name="Google Shape;196;p14"/>
          <p:cNvSpPr txBox="1"/>
          <p:nvPr/>
        </p:nvSpPr>
        <p:spPr>
          <a:xfrm>
            <a:off x="32010" y="3155689"/>
            <a:ext cx="104676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“In heaven” </a:t>
            </a:r>
            <a:endParaRPr/>
          </a:p>
        </p:txBody>
      </p:sp>
      <p:sp>
        <p:nvSpPr>
          <p:cNvPr id="197" name="Google Shape;197;p14"/>
          <p:cNvSpPr txBox="1"/>
          <p:nvPr/>
        </p:nvSpPr>
        <p:spPr>
          <a:xfrm>
            <a:off x="364084" y="4998665"/>
            <a:ext cx="95049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“Hallowed” </a:t>
            </a:r>
            <a:endParaRPr/>
          </a:p>
        </p:txBody>
      </p:sp>
      <p:sp>
        <p:nvSpPr>
          <p:cNvPr id="198" name="Google Shape;198;p14"/>
          <p:cNvSpPr txBox="1"/>
          <p:nvPr/>
        </p:nvSpPr>
        <p:spPr>
          <a:xfrm>
            <a:off x="896460" y="8889046"/>
            <a:ext cx="110643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“Your will be done” </a:t>
            </a:r>
            <a:endParaRPr/>
          </a:p>
        </p:txBody>
      </p:sp>
      <p:sp>
        <p:nvSpPr>
          <p:cNvPr id="199" name="Google Shape;199;p14"/>
          <p:cNvSpPr txBox="1"/>
          <p:nvPr/>
        </p:nvSpPr>
        <p:spPr>
          <a:xfrm>
            <a:off x="1098875" y="6892750"/>
            <a:ext cx="13599600" cy="13803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3B5C69"/>
              </a:buClr>
              <a:buSzPts val="9000"/>
              <a:buFont typeface="Century Gothic"/>
              <a:buNone/>
            </a:pPr>
            <a:r>
              <a:rPr lang="en-US" sz="8300">
                <a:solidFill>
                  <a:srgbClr val="3B5C69"/>
                </a:solidFill>
                <a:latin typeface="Century Gothic"/>
                <a:ea typeface="Century Gothic"/>
                <a:cs typeface="Century Gothic"/>
                <a:sym typeface="Century Gothic"/>
              </a:rPr>
              <a:t>“Your Kingdom come”</a:t>
            </a:r>
            <a:endParaRPr sz="700"/>
          </a:p>
        </p:txBody>
      </p:sp>
      <p:sp>
        <p:nvSpPr>
          <p:cNvPr id="200" name="Google Shape;200;p14"/>
          <p:cNvSpPr txBox="1"/>
          <p:nvPr/>
        </p:nvSpPr>
        <p:spPr>
          <a:xfrm>
            <a:off x="1098885" y="10389756"/>
            <a:ext cx="9873900" cy="28731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“On earth as it is in heaven”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Blank with Logo.png" id="205" name="Google Shape;205;p15"/>
          <p:cNvPicPr preferRelativeResize="0"/>
          <p:nvPr/>
        </p:nvPicPr>
        <p:blipFill rotWithShape="1">
          <a:blip r:embed="rId3">
            <a:alphaModFix/>
          </a:blip>
          <a:srcRect b="0" l="0" r="0" t="0"/>
          <a:stretch/>
        </p:blipFill>
        <p:spPr>
          <a:xfrm>
            <a:off x="5078" y="76234"/>
            <a:ext cx="24378922" cy="13716001"/>
          </a:xfrm>
          <a:prstGeom prst="rect">
            <a:avLst/>
          </a:prstGeom>
          <a:noFill/>
          <a:ln>
            <a:noFill/>
          </a:ln>
        </p:spPr>
      </p:pic>
      <p:sp>
        <p:nvSpPr>
          <p:cNvPr id="206" name="Google Shape;206;p15"/>
          <p:cNvSpPr txBox="1"/>
          <p:nvPr/>
        </p:nvSpPr>
        <p:spPr>
          <a:xfrm>
            <a:off x="10972800" y="1062189"/>
            <a:ext cx="12360442"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“Give us today our daily bread” </a:t>
            </a:r>
            <a:endParaRPr/>
          </a:p>
        </p:txBody>
      </p:sp>
      <p:sp>
        <p:nvSpPr>
          <p:cNvPr id="207" name="Google Shape;207;p15"/>
          <p:cNvSpPr txBox="1"/>
          <p:nvPr/>
        </p:nvSpPr>
        <p:spPr>
          <a:xfrm>
            <a:off x="11849500" y="4176931"/>
            <a:ext cx="9646920"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“Forgive us” </a:t>
            </a:r>
            <a:endParaRPr/>
          </a:p>
        </p:txBody>
      </p:sp>
      <p:sp>
        <p:nvSpPr>
          <p:cNvPr id="208" name="Google Shape;208;p15"/>
          <p:cNvSpPr txBox="1"/>
          <p:nvPr/>
        </p:nvSpPr>
        <p:spPr>
          <a:xfrm>
            <a:off x="12412980" y="5977047"/>
            <a:ext cx="8686800"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“As we forgive” </a:t>
            </a:r>
            <a:endParaRPr/>
          </a:p>
        </p:txBody>
      </p:sp>
      <p:sp>
        <p:nvSpPr>
          <p:cNvPr id="209" name="Google Shape;209;p15"/>
          <p:cNvSpPr txBox="1"/>
          <p:nvPr/>
        </p:nvSpPr>
        <p:spPr>
          <a:xfrm>
            <a:off x="12070080" y="8007645"/>
            <a:ext cx="10576560"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“Lead us not into temptation” </a:t>
            </a:r>
            <a:endParaRPr/>
          </a:p>
        </p:txBody>
      </p:sp>
      <p:sp>
        <p:nvSpPr>
          <p:cNvPr id="210" name="Google Shape;210;p15"/>
          <p:cNvSpPr txBox="1"/>
          <p:nvPr/>
        </p:nvSpPr>
        <p:spPr>
          <a:xfrm>
            <a:off x="1098885" y="1313132"/>
            <a:ext cx="83340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“Our Father” </a:t>
            </a:r>
            <a:endParaRPr b="0" i="0" sz="9000" u="none" cap="none" strike="noStrike">
              <a:solidFill>
                <a:srgbClr val="3B5C69"/>
              </a:solidFill>
              <a:latin typeface="Century Gothic"/>
              <a:ea typeface="Century Gothic"/>
              <a:cs typeface="Century Gothic"/>
              <a:sym typeface="Century Gothic"/>
            </a:endParaRPr>
          </a:p>
        </p:txBody>
      </p:sp>
      <p:sp>
        <p:nvSpPr>
          <p:cNvPr id="211" name="Google Shape;211;p15"/>
          <p:cNvSpPr txBox="1"/>
          <p:nvPr/>
        </p:nvSpPr>
        <p:spPr>
          <a:xfrm>
            <a:off x="32010" y="3155689"/>
            <a:ext cx="104676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“In heaven” </a:t>
            </a:r>
            <a:endParaRPr/>
          </a:p>
        </p:txBody>
      </p:sp>
      <p:sp>
        <p:nvSpPr>
          <p:cNvPr id="212" name="Google Shape;212;p15"/>
          <p:cNvSpPr txBox="1"/>
          <p:nvPr/>
        </p:nvSpPr>
        <p:spPr>
          <a:xfrm>
            <a:off x="364084" y="4998665"/>
            <a:ext cx="95049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“Hallowed” </a:t>
            </a:r>
            <a:endParaRPr/>
          </a:p>
        </p:txBody>
      </p:sp>
      <p:sp>
        <p:nvSpPr>
          <p:cNvPr id="213" name="Google Shape;213;p15"/>
          <p:cNvSpPr txBox="1"/>
          <p:nvPr/>
        </p:nvSpPr>
        <p:spPr>
          <a:xfrm>
            <a:off x="896460" y="8889046"/>
            <a:ext cx="110643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“Your will be done” </a:t>
            </a:r>
            <a:endParaRPr/>
          </a:p>
        </p:txBody>
      </p:sp>
      <p:sp>
        <p:nvSpPr>
          <p:cNvPr id="214" name="Google Shape;214;p15"/>
          <p:cNvSpPr txBox="1"/>
          <p:nvPr/>
        </p:nvSpPr>
        <p:spPr>
          <a:xfrm>
            <a:off x="1098875" y="6892750"/>
            <a:ext cx="13599600" cy="13803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3B5C69"/>
              </a:buClr>
              <a:buSzPts val="9000"/>
              <a:buFont typeface="Century Gothic"/>
              <a:buNone/>
            </a:pPr>
            <a:r>
              <a:rPr lang="en-US" sz="8300">
                <a:solidFill>
                  <a:srgbClr val="3B5C69"/>
                </a:solidFill>
                <a:latin typeface="Century Gothic"/>
                <a:ea typeface="Century Gothic"/>
                <a:cs typeface="Century Gothic"/>
                <a:sym typeface="Century Gothic"/>
              </a:rPr>
              <a:t>“Your Kingdom come”</a:t>
            </a:r>
            <a:endParaRPr sz="700"/>
          </a:p>
        </p:txBody>
      </p:sp>
      <p:sp>
        <p:nvSpPr>
          <p:cNvPr id="215" name="Google Shape;215;p15"/>
          <p:cNvSpPr txBox="1"/>
          <p:nvPr/>
        </p:nvSpPr>
        <p:spPr>
          <a:xfrm>
            <a:off x="1098885" y="10389756"/>
            <a:ext cx="9873900" cy="28731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“On earth as it is in heaven”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Blank with Logo.png" id="220" name="Google Shape;220;p16"/>
          <p:cNvPicPr preferRelativeResize="0"/>
          <p:nvPr/>
        </p:nvPicPr>
        <p:blipFill rotWithShape="1">
          <a:blip r:embed="rId3">
            <a:alphaModFix/>
          </a:blip>
          <a:srcRect b="0" l="0" r="0" t="0"/>
          <a:stretch/>
        </p:blipFill>
        <p:spPr>
          <a:xfrm>
            <a:off x="5078" y="76234"/>
            <a:ext cx="24378922" cy="13716001"/>
          </a:xfrm>
          <a:prstGeom prst="rect">
            <a:avLst/>
          </a:prstGeom>
          <a:noFill/>
          <a:ln>
            <a:noFill/>
          </a:ln>
        </p:spPr>
      </p:pic>
      <p:sp>
        <p:nvSpPr>
          <p:cNvPr id="221" name="Google Shape;221;p16"/>
          <p:cNvSpPr txBox="1"/>
          <p:nvPr/>
        </p:nvSpPr>
        <p:spPr>
          <a:xfrm>
            <a:off x="10972800" y="1062189"/>
            <a:ext cx="12360442"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“Give us today our daily bread” </a:t>
            </a:r>
            <a:endParaRPr/>
          </a:p>
        </p:txBody>
      </p:sp>
      <p:sp>
        <p:nvSpPr>
          <p:cNvPr id="222" name="Google Shape;222;p16"/>
          <p:cNvSpPr txBox="1"/>
          <p:nvPr/>
        </p:nvSpPr>
        <p:spPr>
          <a:xfrm>
            <a:off x="11849500" y="4176931"/>
            <a:ext cx="9646920"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“Forgive us” </a:t>
            </a:r>
            <a:endParaRPr/>
          </a:p>
        </p:txBody>
      </p:sp>
      <p:sp>
        <p:nvSpPr>
          <p:cNvPr id="223" name="Google Shape;223;p16"/>
          <p:cNvSpPr txBox="1"/>
          <p:nvPr/>
        </p:nvSpPr>
        <p:spPr>
          <a:xfrm>
            <a:off x="12412980" y="5977047"/>
            <a:ext cx="8686800"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“As we forgive” </a:t>
            </a:r>
            <a:endParaRPr/>
          </a:p>
        </p:txBody>
      </p:sp>
      <p:sp>
        <p:nvSpPr>
          <p:cNvPr id="224" name="Google Shape;224;p16"/>
          <p:cNvSpPr txBox="1"/>
          <p:nvPr/>
        </p:nvSpPr>
        <p:spPr>
          <a:xfrm>
            <a:off x="12070080" y="7789479"/>
            <a:ext cx="10576560"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“Lead us not into temptation” </a:t>
            </a:r>
            <a:endParaRPr/>
          </a:p>
        </p:txBody>
      </p:sp>
      <p:sp>
        <p:nvSpPr>
          <p:cNvPr id="225" name="Google Shape;225;p16"/>
          <p:cNvSpPr txBox="1"/>
          <p:nvPr/>
        </p:nvSpPr>
        <p:spPr>
          <a:xfrm>
            <a:off x="11772900" y="10755557"/>
            <a:ext cx="11170800" cy="28731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“Deliver us from the evil one” </a:t>
            </a:r>
            <a:endParaRPr/>
          </a:p>
        </p:txBody>
      </p:sp>
      <p:sp>
        <p:nvSpPr>
          <p:cNvPr id="226" name="Google Shape;226;p16"/>
          <p:cNvSpPr txBox="1"/>
          <p:nvPr/>
        </p:nvSpPr>
        <p:spPr>
          <a:xfrm>
            <a:off x="1098885" y="1313132"/>
            <a:ext cx="83340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“Our Father” </a:t>
            </a:r>
            <a:endParaRPr b="0" i="0" sz="9000" u="none" cap="none" strike="noStrike">
              <a:solidFill>
                <a:srgbClr val="3B5C69"/>
              </a:solidFill>
              <a:latin typeface="Century Gothic"/>
              <a:ea typeface="Century Gothic"/>
              <a:cs typeface="Century Gothic"/>
              <a:sym typeface="Century Gothic"/>
            </a:endParaRPr>
          </a:p>
        </p:txBody>
      </p:sp>
      <p:sp>
        <p:nvSpPr>
          <p:cNvPr id="227" name="Google Shape;227;p16"/>
          <p:cNvSpPr txBox="1"/>
          <p:nvPr/>
        </p:nvSpPr>
        <p:spPr>
          <a:xfrm>
            <a:off x="32010" y="3155689"/>
            <a:ext cx="104676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“In heaven” </a:t>
            </a:r>
            <a:endParaRPr/>
          </a:p>
        </p:txBody>
      </p:sp>
      <p:sp>
        <p:nvSpPr>
          <p:cNvPr id="228" name="Google Shape;228;p16"/>
          <p:cNvSpPr txBox="1"/>
          <p:nvPr/>
        </p:nvSpPr>
        <p:spPr>
          <a:xfrm>
            <a:off x="364084" y="4998665"/>
            <a:ext cx="95049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“Hallowed” </a:t>
            </a:r>
            <a:endParaRPr/>
          </a:p>
        </p:txBody>
      </p:sp>
      <p:sp>
        <p:nvSpPr>
          <p:cNvPr id="229" name="Google Shape;229;p16"/>
          <p:cNvSpPr txBox="1"/>
          <p:nvPr/>
        </p:nvSpPr>
        <p:spPr>
          <a:xfrm>
            <a:off x="896460" y="8889046"/>
            <a:ext cx="110643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“Your will be done” </a:t>
            </a:r>
            <a:endParaRPr/>
          </a:p>
        </p:txBody>
      </p:sp>
      <p:sp>
        <p:nvSpPr>
          <p:cNvPr id="230" name="Google Shape;230;p16"/>
          <p:cNvSpPr txBox="1"/>
          <p:nvPr/>
        </p:nvSpPr>
        <p:spPr>
          <a:xfrm>
            <a:off x="1098875" y="6892750"/>
            <a:ext cx="13599600" cy="13803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3B5C69"/>
              </a:buClr>
              <a:buSzPts val="9000"/>
              <a:buFont typeface="Century Gothic"/>
              <a:buNone/>
            </a:pPr>
            <a:r>
              <a:rPr lang="en-US" sz="8300">
                <a:solidFill>
                  <a:srgbClr val="3B5C69"/>
                </a:solidFill>
                <a:latin typeface="Century Gothic"/>
                <a:ea typeface="Century Gothic"/>
                <a:cs typeface="Century Gothic"/>
                <a:sym typeface="Century Gothic"/>
              </a:rPr>
              <a:t>“Your Kingdom come”</a:t>
            </a:r>
            <a:endParaRPr sz="700"/>
          </a:p>
        </p:txBody>
      </p:sp>
      <p:sp>
        <p:nvSpPr>
          <p:cNvPr id="231" name="Google Shape;231;p16"/>
          <p:cNvSpPr txBox="1"/>
          <p:nvPr/>
        </p:nvSpPr>
        <p:spPr>
          <a:xfrm>
            <a:off x="1098885" y="10389756"/>
            <a:ext cx="9873900" cy="28731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“On earth as it is in heaven”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Blank with Logo.png" id="236" name="Google Shape;236;p17"/>
          <p:cNvPicPr preferRelativeResize="0"/>
          <p:nvPr/>
        </p:nvPicPr>
        <p:blipFill rotWithShape="1">
          <a:blip r:embed="rId3">
            <a:alphaModFix/>
          </a:blip>
          <a:srcRect b="0" l="0" r="0" t="0"/>
          <a:stretch/>
        </p:blipFill>
        <p:spPr>
          <a:xfrm>
            <a:off x="5078" y="76234"/>
            <a:ext cx="24378922" cy="13716001"/>
          </a:xfrm>
          <a:prstGeom prst="rect">
            <a:avLst/>
          </a:prstGeom>
          <a:noFill/>
          <a:ln>
            <a:noFill/>
          </a:ln>
        </p:spPr>
      </p:pic>
      <p:sp>
        <p:nvSpPr>
          <p:cNvPr id="237" name="Google Shape;237;p17"/>
          <p:cNvSpPr txBox="1"/>
          <p:nvPr/>
        </p:nvSpPr>
        <p:spPr>
          <a:xfrm>
            <a:off x="2034540" y="3821034"/>
            <a:ext cx="19911059"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Other well-known passages are foundational prayers</a:t>
            </a:r>
            <a:endParaRPr b="0" i="0" sz="9000" u="none" cap="none" strike="noStrike">
              <a:solidFill>
                <a:srgbClr val="3B5C69"/>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Blank with Logo.png" id="242" name="Google Shape;242;p18"/>
          <p:cNvPicPr preferRelativeResize="0"/>
          <p:nvPr/>
        </p:nvPicPr>
        <p:blipFill rotWithShape="1">
          <a:blip r:embed="rId3">
            <a:alphaModFix/>
          </a:blip>
          <a:srcRect b="0" l="0" r="0" t="0"/>
          <a:stretch/>
        </p:blipFill>
        <p:spPr>
          <a:xfrm>
            <a:off x="5078" y="76234"/>
            <a:ext cx="24378922" cy="13716001"/>
          </a:xfrm>
          <a:prstGeom prst="rect">
            <a:avLst/>
          </a:prstGeom>
          <a:noFill/>
          <a:ln>
            <a:noFill/>
          </a:ln>
        </p:spPr>
      </p:pic>
      <p:sp>
        <p:nvSpPr>
          <p:cNvPr id="243" name="Google Shape;243;p18"/>
          <p:cNvSpPr txBox="1"/>
          <p:nvPr/>
        </p:nvSpPr>
        <p:spPr>
          <a:xfrm>
            <a:off x="679950" y="1573350"/>
            <a:ext cx="23024100" cy="10569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8500" u="none" cap="none" strike="noStrike">
                <a:solidFill>
                  <a:srgbClr val="3B5C69"/>
                </a:solidFill>
                <a:latin typeface="Century Gothic"/>
                <a:ea typeface="Century Gothic"/>
                <a:cs typeface="Century Gothic"/>
                <a:sym typeface="Century Gothic"/>
              </a:rPr>
              <a:t>The Lord is my shepherd, </a:t>
            </a:r>
            <a:endParaRPr sz="900"/>
          </a:p>
          <a:p>
            <a:pPr indent="0" lvl="0" marL="0" marR="0" rtl="0" algn="ctr">
              <a:lnSpc>
                <a:spcPct val="100000"/>
              </a:lnSpc>
              <a:spcBef>
                <a:spcPts val="0"/>
              </a:spcBef>
              <a:spcAft>
                <a:spcPts val="0"/>
              </a:spcAft>
              <a:buClr>
                <a:srgbClr val="3B5C69"/>
              </a:buClr>
              <a:buSzPts val="9000"/>
              <a:buFont typeface="Century Gothic"/>
              <a:buNone/>
            </a:pPr>
            <a:r>
              <a:rPr b="0" i="0" lang="en-US" sz="8500" u="none" cap="none" strike="noStrike">
                <a:solidFill>
                  <a:srgbClr val="3B5C69"/>
                </a:solidFill>
                <a:latin typeface="Century Gothic"/>
                <a:ea typeface="Century Gothic"/>
                <a:cs typeface="Century Gothic"/>
                <a:sym typeface="Century Gothic"/>
              </a:rPr>
              <a:t>I lack nothing.</a:t>
            </a:r>
            <a:endParaRPr sz="900"/>
          </a:p>
          <a:p>
            <a:pPr indent="0" lvl="0" marL="0" marR="0" rtl="0" algn="ctr">
              <a:lnSpc>
                <a:spcPct val="100000"/>
              </a:lnSpc>
              <a:spcBef>
                <a:spcPts val="0"/>
              </a:spcBef>
              <a:spcAft>
                <a:spcPts val="0"/>
              </a:spcAft>
              <a:buClr>
                <a:srgbClr val="3B5C69"/>
              </a:buClr>
              <a:buSzPts val="9000"/>
              <a:buFont typeface="Century Gothic"/>
              <a:buNone/>
            </a:pPr>
            <a:r>
              <a:rPr b="0" i="0" lang="en-US" sz="8500" u="none" cap="none" strike="noStrike">
                <a:solidFill>
                  <a:srgbClr val="3B5C69"/>
                </a:solidFill>
                <a:latin typeface="Century Gothic"/>
                <a:ea typeface="Century Gothic"/>
                <a:cs typeface="Century Gothic"/>
                <a:sym typeface="Century Gothic"/>
              </a:rPr>
              <a:t>He makes me lie down in green pastures,</a:t>
            </a:r>
            <a:endParaRPr sz="900"/>
          </a:p>
          <a:p>
            <a:pPr indent="0" lvl="0" marL="0" marR="0" rtl="0" algn="ctr">
              <a:lnSpc>
                <a:spcPct val="100000"/>
              </a:lnSpc>
              <a:spcBef>
                <a:spcPts val="0"/>
              </a:spcBef>
              <a:spcAft>
                <a:spcPts val="0"/>
              </a:spcAft>
              <a:buClr>
                <a:srgbClr val="3B5C69"/>
              </a:buClr>
              <a:buSzPts val="9000"/>
              <a:buFont typeface="Century Gothic"/>
              <a:buNone/>
            </a:pPr>
            <a:r>
              <a:rPr lang="en-US" sz="8500">
                <a:solidFill>
                  <a:srgbClr val="3B5C69"/>
                </a:solidFill>
                <a:latin typeface="Century Gothic"/>
                <a:ea typeface="Century Gothic"/>
                <a:cs typeface="Century Gothic"/>
                <a:sym typeface="Century Gothic"/>
              </a:rPr>
              <a:t>H</a:t>
            </a:r>
            <a:r>
              <a:rPr b="0" i="0" lang="en-US" sz="8500" u="none" cap="none" strike="noStrike">
                <a:solidFill>
                  <a:srgbClr val="3B5C69"/>
                </a:solidFill>
                <a:latin typeface="Century Gothic"/>
                <a:ea typeface="Century Gothic"/>
                <a:cs typeface="Century Gothic"/>
                <a:sym typeface="Century Gothic"/>
              </a:rPr>
              <a:t>e leads me beside quiet waters,</a:t>
            </a:r>
            <a:endParaRPr sz="900"/>
          </a:p>
          <a:p>
            <a:pPr indent="0" lvl="0" marL="0" marR="0" rtl="0" algn="ctr">
              <a:lnSpc>
                <a:spcPct val="100000"/>
              </a:lnSpc>
              <a:spcBef>
                <a:spcPts val="0"/>
              </a:spcBef>
              <a:spcAft>
                <a:spcPts val="0"/>
              </a:spcAft>
              <a:buClr>
                <a:srgbClr val="3B5C69"/>
              </a:buClr>
              <a:buSzPts val="9000"/>
              <a:buFont typeface="Century Gothic"/>
              <a:buNone/>
            </a:pPr>
            <a:r>
              <a:rPr b="0" i="0" lang="en-US" sz="8500" u="none" cap="none" strike="noStrike">
                <a:solidFill>
                  <a:srgbClr val="3B5C69"/>
                </a:solidFill>
                <a:latin typeface="Century Gothic"/>
                <a:ea typeface="Century Gothic"/>
                <a:cs typeface="Century Gothic"/>
                <a:sym typeface="Century Gothic"/>
              </a:rPr>
              <a:t> </a:t>
            </a:r>
            <a:r>
              <a:rPr lang="en-US" sz="8500">
                <a:solidFill>
                  <a:srgbClr val="3B5C69"/>
                </a:solidFill>
                <a:latin typeface="Century Gothic"/>
                <a:ea typeface="Century Gothic"/>
                <a:cs typeface="Century Gothic"/>
                <a:sym typeface="Century Gothic"/>
              </a:rPr>
              <a:t>H</a:t>
            </a:r>
            <a:r>
              <a:rPr b="0" i="0" lang="en-US" sz="8500" u="none" cap="none" strike="noStrike">
                <a:solidFill>
                  <a:srgbClr val="3B5C69"/>
                </a:solidFill>
                <a:latin typeface="Century Gothic"/>
                <a:ea typeface="Century Gothic"/>
                <a:cs typeface="Century Gothic"/>
                <a:sym typeface="Century Gothic"/>
              </a:rPr>
              <a:t>e refreshes my soul.</a:t>
            </a:r>
            <a:endParaRPr sz="900"/>
          </a:p>
          <a:p>
            <a:pPr indent="0" lvl="0" marL="0" marR="0" rtl="0" algn="ctr">
              <a:lnSpc>
                <a:spcPct val="100000"/>
              </a:lnSpc>
              <a:spcBef>
                <a:spcPts val="0"/>
              </a:spcBef>
              <a:spcAft>
                <a:spcPts val="0"/>
              </a:spcAft>
              <a:buClr>
                <a:srgbClr val="3B5C69"/>
              </a:buClr>
              <a:buSzPts val="9000"/>
              <a:buFont typeface="Century Gothic"/>
              <a:buNone/>
            </a:pPr>
            <a:r>
              <a:rPr b="0" i="0" lang="en-US" sz="8500" u="none" cap="none" strike="noStrike">
                <a:solidFill>
                  <a:srgbClr val="3B5C69"/>
                </a:solidFill>
                <a:latin typeface="Century Gothic"/>
                <a:ea typeface="Century Gothic"/>
                <a:cs typeface="Century Gothic"/>
                <a:sym typeface="Century Gothic"/>
              </a:rPr>
              <a:t>He guides me along the right paths</a:t>
            </a:r>
            <a:endParaRPr sz="900"/>
          </a:p>
          <a:p>
            <a:pPr indent="0" lvl="0" marL="0" marR="0" rtl="0" algn="ctr">
              <a:lnSpc>
                <a:spcPct val="100000"/>
              </a:lnSpc>
              <a:spcBef>
                <a:spcPts val="0"/>
              </a:spcBef>
              <a:spcAft>
                <a:spcPts val="0"/>
              </a:spcAft>
              <a:buClr>
                <a:srgbClr val="3B5C69"/>
              </a:buClr>
              <a:buSzPts val="9000"/>
              <a:buFont typeface="Century Gothic"/>
              <a:buNone/>
            </a:pPr>
            <a:r>
              <a:rPr b="0" i="0" lang="en-US" sz="8500" u="none" cap="none" strike="noStrike">
                <a:solidFill>
                  <a:srgbClr val="3B5C69"/>
                </a:solidFill>
                <a:latin typeface="Century Gothic"/>
                <a:ea typeface="Century Gothic"/>
                <a:cs typeface="Century Gothic"/>
                <a:sym typeface="Century Gothic"/>
              </a:rPr>
              <a:t>    for </a:t>
            </a:r>
            <a:r>
              <a:rPr lang="en-US" sz="8500">
                <a:solidFill>
                  <a:srgbClr val="3B5C69"/>
                </a:solidFill>
                <a:latin typeface="Century Gothic"/>
                <a:ea typeface="Century Gothic"/>
                <a:cs typeface="Century Gothic"/>
                <a:sym typeface="Century Gothic"/>
              </a:rPr>
              <a:t>H</a:t>
            </a:r>
            <a:r>
              <a:rPr b="0" i="0" lang="en-US" sz="8500" u="none" cap="none" strike="noStrike">
                <a:solidFill>
                  <a:srgbClr val="3B5C69"/>
                </a:solidFill>
                <a:latin typeface="Century Gothic"/>
                <a:ea typeface="Century Gothic"/>
                <a:cs typeface="Century Gothic"/>
                <a:sym typeface="Century Gothic"/>
              </a:rPr>
              <a:t>is name’s sake.</a:t>
            </a:r>
            <a:endParaRPr sz="900"/>
          </a:p>
          <a:p>
            <a:pPr indent="0" lvl="0" marL="0" marR="0" rtl="0" algn="ctr">
              <a:lnSpc>
                <a:spcPct val="100000"/>
              </a:lnSpc>
              <a:spcBef>
                <a:spcPts val="0"/>
              </a:spcBef>
              <a:spcAft>
                <a:spcPts val="0"/>
              </a:spcAft>
              <a:buClr>
                <a:srgbClr val="3B5C69"/>
              </a:buClr>
              <a:buSzPts val="9000"/>
              <a:buFont typeface="Helvetica Neue"/>
              <a:buNone/>
            </a:pPr>
            <a:r>
              <a:t/>
            </a:r>
            <a:endParaRPr b="0" i="0" sz="8500" u="none" cap="none" strike="noStrike">
              <a:solidFill>
                <a:srgbClr val="3B5C69"/>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descr="Blank with Logo.png" id="85" name="Google Shape;85;p2"/>
          <p:cNvPicPr preferRelativeResize="0"/>
          <p:nvPr/>
        </p:nvPicPr>
        <p:blipFill rotWithShape="1">
          <a:blip r:embed="rId3">
            <a:alphaModFix/>
          </a:blip>
          <a:srcRect b="0" l="0" r="0" t="0"/>
          <a:stretch/>
        </p:blipFill>
        <p:spPr>
          <a:xfrm>
            <a:off x="5078" y="-1"/>
            <a:ext cx="24378922" cy="13716001"/>
          </a:xfrm>
          <a:prstGeom prst="rect">
            <a:avLst/>
          </a:prstGeom>
          <a:noFill/>
          <a:ln>
            <a:noFill/>
          </a:ln>
        </p:spPr>
      </p:pic>
      <p:sp>
        <p:nvSpPr>
          <p:cNvPr id="86" name="Google Shape;86;p2"/>
          <p:cNvSpPr txBox="1"/>
          <p:nvPr/>
        </p:nvSpPr>
        <p:spPr>
          <a:xfrm>
            <a:off x="786063" y="410539"/>
            <a:ext cx="22811873" cy="12413655"/>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8000"/>
              <a:buFont typeface="Century Gothic"/>
              <a:buNone/>
            </a:pPr>
            <a:r>
              <a:rPr b="0" i="0" lang="en-US" sz="8000" u="none" cap="none" strike="noStrike">
                <a:solidFill>
                  <a:srgbClr val="3B5C69"/>
                </a:solidFill>
                <a:latin typeface="Century Gothic"/>
                <a:ea typeface="Century Gothic"/>
                <a:cs typeface="Century Gothic"/>
                <a:sym typeface="Century Gothic"/>
              </a:rPr>
              <a:t>And when you pray, do not be like the hypocrites, for they love to pray standing in the synagogues and on the street corners to be seen by others. Truly I tell you, they have received their reward in full. </a:t>
            </a:r>
            <a:endParaRPr/>
          </a:p>
          <a:p>
            <a:pPr indent="0" lvl="0" marL="0" marR="0" rtl="0" algn="ctr">
              <a:lnSpc>
                <a:spcPct val="100000"/>
              </a:lnSpc>
              <a:spcBef>
                <a:spcPts val="0"/>
              </a:spcBef>
              <a:spcAft>
                <a:spcPts val="0"/>
              </a:spcAft>
              <a:buClr>
                <a:srgbClr val="3B5C69"/>
              </a:buClr>
              <a:buSzPts val="8000"/>
              <a:buFont typeface="Helvetica Neue"/>
              <a:buNone/>
            </a:pPr>
            <a:r>
              <a:t/>
            </a:r>
            <a:endParaRPr b="0" i="0" sz="8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8000"/>
              <a:buFont typeface="Century Gothic"/>
              <a:buNone/>
            </a:pPr>
            <a:r>
              <a:rPr b="0" i="0" lang="en-US" sz="8000" u="none" cap="none" strike="noStrike">
                <a:solidFill>
                  <a:srgbClr val="3B5C69"/>
                </a:solidFill>
                <a:latin typeface="Century Gothic"/>
                <a:ea typeface="Century Gothic"/>
                <a:cs typeface="Century Gothic"/>
                <a:sym typeface="Century Gothic"/>
              </a:rPr>
              <a:t>But when you pray, go into your room, close the door and pray to your Father, who is unseen. Then your Father, who sees what is done in secret, will reward you.</a:t>
            </a:r>
            <a:endParaRPr b="0" i="0" sz="8000" u="none" cap="none" strike="noStrike">
              <a:solidFill>
                <a:srgbClr val="3B5C69"/>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Blank with Logo.png" id="248" name="Google Shape;248;p19"/>
          <p:cNvPicPr preferRelativeResize="0"/>
          <p:nvPr/>
        </p:nvPicPr>
        <p:blipFill rotWithShape="1">
          <a:blip r:embed="rId3">
            <a:alphaModFix/>
          </a:blip>
          <a:srcRect b="0" l="0" r="0" t="0"/>
          <a:stretch/>
        </p:blipFill>
        <p:spPr>
          <a:xfrm>
            <a:off x="5078" y="76234"/>
            <a:ext cx="24378922" cy="13716001"/>
          </a:xfrm>
          <a:prstGeom prst="rect">
            <a:avLst/>
          </a:prstGeom>
          <a:noFill/>
          <a:ln>
            <a:noFill/>
          </a:ln>
        </p:spPr>
      </p:pic>
      <p:sp>
        <p:nvSpPr>
          <p:cNvPr id="249" name="Google Shape;249;p19"/>
          <p:cNvSpPr txBox="1"/>
          <p:nvPr/>
        </p:nvSpPr>
        <p:spPr>
          <a:xfrm>
            <a:off x="1870710" y="2204904"/>
            <a:ext cx="19911000" cy="84144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Even though I walk</a:t>
            </a:r>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    through the darkest valley,</a:t>
            </a:r>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I will fear no evil,</a:t>
            </a:r>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    for </a:t>
            </a:r>
            <a:r>
              <a:rPr lang="en-US" sz="9000">
                <a:solidFill>
                  <a:srgbClr val="3B5C69"/>
                </a:solidFill>
                <a:latin typeface="Century Gothic"/>
                <a:ea typeface="Century Gothic"/>
                <a:cs typeface="Century Gothic"/>
                <a:sym typeface="Century Gothic"/>
              </a:rPr>
              <a:t>Y</a:t>
            </a:r>
            <a:r>
              <a:rPr b="0" i="0" lang="en-US" sz="9000" u="none" cap="none" strike="noStrike">
                <a:solidFill>
                  <a:srgbClr val="3B5C69"/>
                </a:solidFill>
                <a:latin typeface="Century Gothic"/>
                <a:ea typeface="Century Gothic"/>
                <a:cs typeface="Century Gothic"/>
                <a:sym typeface="Century Gothic"/>
              </a:rPr>
              <a:t>ou are with me;</a:t>
            </a:r>
            <a:endParaRPr/>
          </a:p>
          <a:p>
            <a:pPr indent="0" lvl="0" marL="0" marR="0" rtl="0" algn="ctr">
              <a:lnSpc>
                <a:spcPct val="100000"/>
              </a:lnSpc>
              <a:spcBef>
                <a:spcPts val="0"/>
              </a:spcBef>
              <a:spcAft>
                <a:spcPts val="0"/>
              </a:spcAft>
              <a:buClr>
                <a:srgbClr val="3B5C69"/>
              </a:buClr>
              <a:buSzPts val="9000"/>
              <a:buFont typeface="Century Gothic"/>
              <a:buNone/>
            </a:pPr>
            <a:r>
              <a:rPr lang="en-US" sz="9000">
                <a:solidFill>
                  <a:srgbClr val="3B5C69"/>
                </a:solidFill>
                <a:latin typeface="Century Gothic"/>
                <a:ea typeface="Century Gothic"/>
                <a:cs typeface="Century Gothic"/>
                <a:sym typeface="Century Gothic"/>
              </a:rPr>
              <a:t>Y</a:t>
            </a:r>
            <a:r>
              <a:rPr b="0" i="0" lang="en-US" sz="9000" u="none" cap="none" strike="noStrike">
                <a:solidFill>
                  <a:srgbClr val="3B5C69"/>
                </a:solidFill>
                <a:latin typeface="Century Gothic"/>
                <a:ea typeface="Century Gothic"/>
                <a:cs typeface="Century Gothic"/>
                <a:sym typeface="Century Gothic"/>
              </a:rPr>
              <a:t>our rod and </a:t>
            </a:r>
            <a:r>
              <a:rPr lang="en-US" sz="9000">
                <a:solidFill>
                  <a:srgbClr val="3B5C69"/>
                </a:solidFill>
                <a:latin typeface="Century Gothic"/>
                <a:ea typeface="Century Gothic"/>
                <a:cs typeface="Century Gothic"/>
                <a:sym typeface="Century Gothic"/>
              </a:rPr>
              <a:t>Y</a:t>
            </a:r>
            <a:r>
              <a:rPr b="0" i="0" lang="en-US" sz="9000" u="none" cap="none" strike="noStrike">
                <a:solidFill>
                  <a:srgbClr val="3B5C69"/>
                </a:solidFill>
                <a:latin typeface="Century Gothic"/>
                <a:ea typeface="Century Gothic"/>
                <a:cs typeface="Century Gothic"/>
                <a:sym typeface="Century Gothic"/>
              </a:rPr>
              <a:t>our staff,</a:t>
            </a:r>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    they comfort me.</a:t>
            </a:r>
            <a:endParaRPr b="0" i="0" sz="9000" u="none" cap="none" strike="noStrike">
              <a:solidFill>
                <a:srgbClr val="3B5C69"/>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Blank with Logo.png" id="254" name="Google Shape;254;p20"/>
          <p:cNvPicPr preferRelativeResize="0"/>
          <p:nvPr/>
        </p:nvPicPr>
        <p:blipFill rotWithShape="1">
          <a:blip r:embed="rId3">
            <a:alphaModFix/>
          </a:blip>
          <a:srcRect b="0" l="0" r="0" t="0"/>
          <a:stretch/>
        </p:blipFill>
        <p:spPr>
          <a:xfrm>
            <a:off x="5078" y="0"/>
            <a:ext cx="24378922" cy="13716001"/>
          </a:xfrm>
          <a:prstGeom prst="rect">
            <a:avLst/>
          </a:prstGeom>
          <a:noFill/>
          <a:ln>
            <a:noFill/>
          </a:ln>
        </p:spPr>
      </p:pic>
      <p:sp>
        <p:nvSpPr>
          <p:cNvPr id="255" name="Google Shape;255;p20"/>
          <p:cNvSpPr txBox="1"/>
          <p:nvPr/>
        </p:nvSpPr>
        <p:spPr>
          <a:xfrm>
            <a:off x="414750" y="1804200"/>
            <a:ext cx="23554500" cy="101076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8000" u="none" cap="none" strike="noStrike">
                <a:solidFill>
                  <a:srgbClr val="3B5C69"/>
                </a:solidFill>
                <a:latin typeface="Century Gothic"/>
                <a:ea typeface="Century Gothic"/>
                <a:cs typeface="Century Gothic"/>
                <a:sym typeface="Century Gothic"/>
              </a:rPr>
              <a:t>You prepare a table before me</a:t>
            </a:r>
            <a:endParaRPr sz="400"/>
          </a:p>
          <a:p>
            <a:pPr indent="0" lvl="0" marL="0" marR="0" rtl="0" algn="ctr">
              <a:lnSpc>
                <a:spcPct val="100000"/>
              </a:lnSpc>
              <a:spcBef>
                <a:spcPts val="0"/>
              </a:spcBef>
              <a:spcAft>
                <a:spcPts val="0"/>
              </a:spcAft>
              <a:buClr>
                <a:srgbClr val="3B5C69"/>
              </a:buClr>
              <a:buSzPts val="9000"/>
              <a:buFont typeface="Century Gothic"/>
              <a:buNone/>
            </a:pPr>
            <a:r>
              <a:rPr b="0" i="0" lang="en-US" sz="8000" u="none" cap="none" strike="noStrike">
                <a:solidFill>
                  <a:srgbClr val="3B5C69"/>
                </a:solidFill>
                <a:latin typeface="Century Gothic"/>
                <a:ea typeface="Century Gothic"/>
                <a:cs typeface="Century Gothic"/>
                <a:sym typeface="Century Gothic"/>
              </a:rPr>
              <a:t>    in the presence of my enemies.</a:t>
            </a:r>
            <a:endParaRPr sz="400"/>
          </a:p>
          <a:p>
            <a:pPr indent="0" lvl="0" marL="0" marR="0" rtl="0" algn="ctr">
              <a:lnSpc>
                <a:spcPct val="100000"/>
              </a:lnSpc>
              <a:spcBef>
                <a:spcPts val="0"/>
              </a:spcBef>
              <a:spcAft>
                <a:spcPts val="0"/>
              </a:spcAft>
              <a:buClr>
                <a:srgbClr val="3B5C69"/>
              </a:buClr>
              <a:buSzPts val="9000"/>
              <a:buFont typeface="Century Gothic"/>
              <a:buNone/>
            </a:pPr>
            <a:r>
              <a:rPr b="0" i="0" lang="en-US" sz="8000" u="none" cap="none" strike="noStrike">
                <a:solidFill>
                  <a:srgbClr val="3B5C69"/>
                </a:solidFill>
                <a:latin typeface="Century Gothic"/>
                <a:ea typeface="Century Gothic"/>
                <a:cs typeface="Century Gothic"/>
                <a:sym typeface="Century Gothic"/>
              </a:rPr>
              <a:t>You anoint my head with oil;</a:t>
            </a:r>
            <a:endParaRPr sz="400"/>
          </a:p>
          <a:p>
            <a:pPr indent="0" lvl="0" marL="0" marR="0" rtl="0" algn="ctr">
              <a:lnSpc>
                <a:spcPct val="100000"/>
              </a:lnSpc>
              <a:spcBef>
                <a:spcPts val="0"/>
              </a:spcBef>
              <a:spcAft>
                <a:spcPts val="0"/>
              </a:spcAft>
              <a:buClr>
                <a:srgbClr val="3B5C69"/>
              </a:buClr>
              <a:buSzPts val="9000"/>
              <a:buFont typeface="Century Gothic"/>
              <a:buNone/>
            </a:pPr>
            <a:r>
              <a:rPr b="0" i="0" lang="en-US" sz="8000" u="none" cap="none" strike="noStrike">
                <a:solidFill>
                  <a:srgbClr val="3B5C69"/>
                </a:solidFill>
                <a:latin typeface="Century Gothic"/>
                <a:ea typeface="Century Gothic"/>
                <a:cs typeface="Century Gothic"/>
                <a:sym typeface="Century Gothic"/>
              </a:rPr>
              <a:t>    my cup overflows.</a:t>
            </a:r>
            <a:endParaRPr sz="400"/>
          </a:p>
          <a:p>
            <a:pPr indent="0" lvl="0" marL="0" marR="0" rtl="0" algn="ctr">
              <a:lnSpc>
                <a:spcPct val="100000"/>
              </a:lnSpc>
              <a:spcBef>
                <a:spcPts val="0"/>
              </a:spcBef>
              <a:spcAft>
                <a:spcPts val="0"/>
              </a:spcAft>
              <a:buClr>
                <a:srgbClr val="3B5C69"/>
              </a:buClr>
              <a:buSzPts val="9000"/>
              <a:buFont typeface="Century Gothic"/>
              <a:buNone/>
            </a:pPr>
            <a:r>
              <a:rPr b="0" i="0" lang="en-US" sz="8000" u="none" cap="none" strike="noStrike">
                <a:solidFill>
                  <a:srgbClr val="3B5C69"/>
                </a:solidFill>
                <a:latin typeface="Century Gothic"/>
                <a:ea typeface="Century Gothic"/>
                <a:cs typeface="Century Gothic"/>
                <a:sym typeface="Century Gothic"/>
              </a:rPr>
              <a:t>Surely </a:t>
            </a:r>
            <a:r>
              <a:rPr lang="en-US" sz="8000">
                <a:solidFill>
                  <a:srgbClr val="3B5C69"/>
                </a:solidFill>
                <a:latin typeface="Century Gothic"/>
                <a:ea typeface="Century Gothic"/>
                <a:cs typeface="Century Gothic"/>
                <a:sym typeface="Century Gothic"/>
              </a:rPr>
              <a:t>Y</a:t>
            </a:r>
            <a:r>
              <a:rPr b="0" i="0" lang="en-US" sz="8000" u="none" cap="none" strike="noStrike">
                <a:solidFill>
                  <a:srgbClr val="3B5C69"/>
                </a:solidFill>
                <a:latin typeface="Century Gothic"/>
                <a:ea typeface="Century Gothic"/>
                <a:cs typeface="Century Gothic"/>
                <a:sym typeface="Century Gothic"/>
              </a:rPr>
              <a:t>our goodness and love will follow me </a:t>
            </a:r>
            <a:endParaRPr b="0" i="0" sz="8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8000" u="none" cap="none" strike="noStrike">
                <a:solidFill>
                  <a:srgbClr val="3B5C69"/>
                </a:solidFill>
                <a:latin typeface="Century Gothic"/>
                <a:ea typeface="Century Gothic"/>
                <a:cs typeface="Century Gothic"/>
                <a:sym typeface="Century Gothic"/>
              </a:rPr>
              <a:t>all the days of my life,</a:t>
            </a:r>
            <a:endParaRPr sz="400"/>
          </a:p>
          <a:p>
            <a:pPr indent="0" lvl="0" marL="0" marR="0" rtl="0" algn="ctr">
              <a:lnSpc>
                <a:spcPct val="100000"/>
              </a:lnSpc>
              <a:spcBef>
                <a:spcPts val="0"/>
              </a:spcBef>
              <a:spcAft>
                <a:spcPts val="0"/>
              </a:spcAft>
              <a:buClr>
                <a:srgbClr val="3B5C69"/>
              </a:buClr>
              <a:buSzPts val="9000"/>
              <a:buFont typeface="Century Gothic"/>
              <a:buNone/>
            </a:pPr>
            <a:r>
              <a:rPr b="0" i="0" lang="en-US" sz="8000" u="none" cap="none" strike="noStrike">
                <a:solidFill>
                  <a:srgbClr val="3B5C69"/>
                </a:solidFill>
                <a:latin typeface="Century Gothic"/>
                <a:ea typeface="Century Gothic"/>
                <a:cs typeface="Century Gothic"/>
                <a:sym typeface="Century Gothic"/>
              </a:rPr>
              <a:t>and I will dwell in the house of the Lord forever.</a:t>
            </a:r>
            <a:endParaRPr sz="400"/>
          </a:p>
          <a:p>
            <a:pPr indent="0" lvl="0" marL="0" marR="0" rtl="0" algn="ctr">
              <a:lnSpc>
                <a:spcPct val="100000"/>
              </a:lnSpc>
              <a:spcBef>
                <a:spcPts val="0"/>
              </a:spcBef>
              <a:spcAft>
                <a:spcPts val="0"/>
              </a:spcAft>
              <a:buClr>
                <a:srgbClr val="3B5C69"/>
              </a:buClr>
              <a:buSzPts val="5500"/>
              <a:buFont typeface="Helvetica Neue"/>
              <a:buNone/>
            </a:pPr>
            <a:r>
              <a:t/>
            </a:r>
            <a:endParaRPr b="0" i="0" sz="45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5500"/>
              <a:buFont typeface="Century Gothic"/>
              <a:buNone/>
            </a:pPr>
            <a:r>
              <a:rPr b="0" i="0" lang="en-US" sz="4500" u="none" cap="none" strike="noStrike">
                <a:solidFill>
                  <a:srgbClr val="3B5C69"/>
                </a:solidFill>
                <a:latin typeface="Century Gothic"/>
                <a:ea typeface="Century Gothic"/>
                <a:cs typeface="Century Gothic"/>
                <a:sym typeface="Century Gothic"/>
              </a:rPr>
              <a:t>Psalm 23 </a:t>
            </a:r>
            <a:endParaRPr b="0" i="0" sz="4500" u="none" cap="none" strike="noStrike">
              <a:solidFill>
                <a:srgbClr val="3B5C69"/>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descr="Blank with Logo.png" id="260" name="Google Shape;260;p21"/>
          <p:cNvPicPr preferRelativeResize="0"/>
          <p:nvPr/>
        </p:nvPicPr>
        <p:blipFill rotWithShape="1">
          <a:blip r:embed="rId3">
            <a:alphaModFix/>
          </a:blip>
          <a:srcRect b="0" l="0" r="0" t="0"/>
          <a:stretch/>
        </p:blipFill>
        <p:spPr>
          <a:xfrm>
            <a:off x="5078" y="0"/>
            <a:ext cx="24378922" cy="13716001"/>
          </a:xfrm>
          <a:prstGeom prst="rect">
            <a:avLst/>
          </a:prstGeom>
          <a:noFill/>
          <a:ln>
            <a:noFill/>
          </a:ln>
        </p:spPr>
      </p:pic>
      <p:sp>
        <p:nvSpPr>
          <p:cNvPr id="261" name="Google Shape;261;p21"/>
          <p:cNvSpPr txBox="1"/>
          <p:nvPr/>
        </p:nvSpPr>
        <p:spPr>
          <a:xfrm>
            <a:off x="1710690" y="1258901"/>
            <a:ext cx="19911059"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How to…</a:t>
            </a:r>
            <a:endParaRPr b="0" i="0" sz="5500" u="none" cap="none" strike="noStrike">
              <a:solidFill>
                <a:srgbClr val="3B5C69"/>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Blank with Logo.png" id="266" name="Google Shape;266;p22"/>
          <p:cNvPicPr preferRelativeResize="0"/>
          <p:nvPr/>
        </p:nvPicPr>
        <p:blipFill rotWithShape="1">
          <a:blip r:embed="rId3">
            <a:alphaModFix/>
          </a:blip>
          <a:srcRect b="0" l="0" r="0" t="0"/>
          <a:stretch/>
        </p:blipFill>
        <p:spPr>
          <a:xfrm>
            <a:off x="5078" y="0"/>
            <a:ext cx="24378922" cy="13716001"/>
          </a:xfrm>
          <a:prstGeom prst="rect">
            <a:avLst/>
          </a:prstGeom>
          <a:noFill/>
          <a:ln>
            <a:noFill/>
          </a:ln>
        </p:spPr>
      </p:pic>
      <p:sp>
        <p:nvSpPr>
          <p:cNvPr id="267" name="Google Shape;267;p22"/>
          <p:cNvSpPr txBox="1"/>
          <p:nvPr/>
        </p:nvSpPr>
        <p:spPr>
          <a:xfrm>
            <a:off x="1939290" y="788308"/>
            <a:ext cx="19911059" cy="425757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How to…</a:t>
            </a:r>
            <a:endParaRPr/>
          </a:p>
          <a:p>
            <a:pPr indent="0" lvl="0" marL="0" marR="0" rtl="0" algn="ctr">
              <a:lnSpc>
                <a:spcPct val="100000"/>
              </a:lnSpc>
              <a:spcBef>
                <a:spcPts val="0"/>
              </a:spcBef>
              <a:spcAft>
                <a:spcPts val="0"/>
              </a:spcAft>
              <a:buClr>
                <a:srgbClr val="3B5C69"/>
              </a:buClr>
              <a:buSzPts val="9000"/>
              <a:buFont typeface="Helvetica Neue"/>
              <a:buNone/>
            </a:pPr>
            <a:r>
              <a:t/>
            </a:r>
            <a:endParaRPr b="0" i="0" sz="9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Find Solitude</a:t>
            </a:r>
            <a:endParaRPr b="0" i="0" sz="9000" u="none" cap="none" strike="noStrike">
              <a:solidFill>
                <a:srgbClr val="3B5C69"/>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descr="Blank with Logo.png" id="272" name="Google Shape;272;p23"/>
          <p:cNvPicPr preferRelativeResize="0"/>
          <p:nvPr/>
        </p:nvPicPr>
        <p:blipFill rotWithShape="1">
          <a:blip r:embed="rId3">
            <a:alphaModFix/>
          </a:blip>
          <a:srcRect b="0" l="0" r="0" t="0"/>
          <a:stretch/>
        </p:blipFill>
        <p:spPr>
          <a:xfrm>
            <a:off x="5078" y="0"/>
            <a:ext cx="24378922" cy="13716001"/>
          </a:xfrm>
          <a:prstGeom prst="rect">
            <a:avLst/>
          </a:prstGeom>
          <a:noFill/>
          <a:ln>
            <a:noFill/>
          </a:ln>
        </p:spPr>
      </p:pic>
      <p:sp>
        <p:nvSpPr>
          <p:cNvPr id="273" name="Google Shape;273;p23"/>
          <p:cNvSpPr txBox="1"/>
          <p:nvPr/>
        </p:nvSpPr>
        <p:spPr>
          <a:xfrm>
            <a:off x="2053590" y="1209254"/>
            <a:ext cx="19911059" cy="7027565"/>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How to…</a:t>
            </a:r>
            <a:endParaRPr/>
          </a:p>
          <a:p>
            <a:pPr indent="0" lvl="0" marL="0" marR="0" rtl="0" algn="ctr">
              <a:lnSpc>
                <a:spcPct val="100000"/>
              </a:lnSpc>
              <a:spcBef>
                <a:spcPts val="0"/>
              </a:spcBef>
              <a:spcAft>
                <a:spcPts val="0"/>
              </a:spcAft>
              <a:buClr>
                <a:srgbClr val="3B5C69"/>
              </a:buClr>
              <a:buSzPts val="9000"/>
              <a:buFont typeface="Helvetica Neue"/>
              <a:buNone/>
            </a:pPr>
            <a:r>
              <a:t/>
            </a:r>
            <a:endParaRPr b="0" i="0" sz="9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Find Solitude</a:t>
            </a:r>
            <a:endParaRPr/>
          </a:p>
          <a:p>
            <a:pPr indent="0" lvl="0" marL="0" marR="0" rtl="0" algn="ctr">
              <a:lnSpc>
                <a:spcPct val="100000"/>
              </a:lnSpc>
              <a:spcBef>
                <a:spcPts val="0"/>
              </a:spcBef>
              <a:spcAft>
                <a:spcPts val="0"/>
              </a:spcAft>
              <a:buClr>
                <a:srgbClr val="3B5C69"/>
              </a:buClr>
              <a:buSzPts val="9000"/>
              <a:buFont typeface="Helvetica Neue"/>
              <a:buNone/>
            </a:pPr>
            <a:r>
              <a:t/>
            </a:r>
            <a:endParaRPr b="0" i="0" sz="9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Pray and ask Jesus to help you pray</a:t>
            </a:r>
            <a:endParaRPr b="0" i="0" sz="9000" u="none" cap="none" strike="noStrike">
              <a:solidFill>
                <a:srgbClr val="3B5C69"/>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Blank with Logo.png" id="278" name="Google Shape;278;p24"/>
          <p:cNvPicPr preferRelativeResize="0"/>
          <p:nvPr/>
        </p:nvPicPr>
        <p:blipFill rotWithShape="1">
          <a:blip r:embed="rId3">
            <a:alphaModFix/>
          </a:blip>
          <a:srcRect b="0" l="0" r="0" t="0"/>
          <a:stretch/>
        </p:blipFill>
        <p:spPr>
          <a:xfrm>
            <a:off x="5078" y="0"/>
            <a:ext cx="24378922" cy="13716001"/>
          </a:xfrm>
          <a:prstGeom prst="rect">
            <a:avLst/>
          </a:prstGeom>
          <a:noFill/>
          <a:ln>
            <a:noFill/>
          </a:ln>
        </p:spPr>
      </p:pic>
      <p:sp>
        <p:nvSpPr>
          <p:cNvPr id="279" name="Google Shape;279;p24"/>
          <p:cNvSpPr txBox="1"/>
          <p:nvPr/>
        </p:nvSpPr>
        <p:spPr>
          <a:xfrm>
            <a:off x="2236470" y="1493040"/>
            <a:ext cx="19911059" cy="9797554"/>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How to…</a:t>
            </a:r>
            <a:endParaRPr/>
          </a:p>
          <a:p>
            <a:pPr indent="0" lvl="0" marL="0" marR="0" rtl="0" algn="ctr">
              <a:lnSpc>
                <a:spcPct val="100000"/>
              </a:lnSpc>
              <a:spcBef>
                <a:spcPts val="0"/>
              </a:spcBef>
              <a:spcAft>
                <a:spcPts val="0"/>
              </a:spcAft>
              <a:buClr>
                <a:srgbClr val="3B5C69"/>
              </a:buClr>
              <a:buSzPts val="9000"/>
              <a:buFont typeface="Helvetica Neue"/>
              <a:buNone/>
            </a:pPr>
            <a:r>
              <a:t/>
            </a:r>
            <a:endParaRPr b="0" i="0" sz="9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Find Solitude</a:t>
            </a:r>
            <a:endParaRPr/>
          </a:p>
          <a:p>
            <a:pPr indent="0" lvl="0" marL="0" marR="0" rtl="0" algn="ctr">
              <a:lnSpc>
                <a:spcPct val="100000"/>
              </a:lnSpc>
              <a:spcBef>
                <a:spcPts val="0"/>
              </a:spcBef>
              <a:spcAft>
                <a:spcPts val="0"/>
              </a:spcAft>
              <a:buClr>
                <a:srgbClr val="3B5C69"/>
              </a:buClr>
              <a:buSzPts val="9000"/>
              <a:buFont typeface="Helvetica Neue"/>
              <a:buNone/>
            </a:pPr>
            <a:r>
              <a:t/>
            </a:r>
            <a:endParaRPr b="0" i="0" sz="9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Pray and ask Jesus to help you pray</a:t>
            </a:r>
            <a:endParaRPr/>
          </a:p>
          <a:p>
            <a:pPr indent="0" lvl="0" marL="0" marR="0" rtl="0" algn="ctr">
              <a:lnSpc>
                <a:spcPct val="100000"/>
              </a:lnSpc>
              <a:spcBef>
                <a:spcPts val="0"/>
              </a:spcBef>
              <a:spcAft>
                <a:spcPts val="0"/>
              </a:spcAft>
              <a:buClr>
                <a:srgbClr val="3B5C69"/>
              </a:buClr>
              <a:buSzPts val="9000"/>
              <a:buFont typeface="Helvetica Neue"/>
              <a:buNone/>
            </a:pPr>
            <a:r>
              <a:t/>
            </a:r>
            <a:endParaRPr b="0" i="0" sz="9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Memorize the passage/prayer</a:t>
            </a:r>
            <a:endParaRPr b="0" i="0" sz="9000" u="none" cap="none" strike="noStrike">
              <a:solidFill>
                <a:srgbClr val="3B5C69"/>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descr="Blank with Logo.png" id="284" name="Google Shape;284;p25"/>
          <p:cNvPicPr preferRelativeResize="0"/>
          <p:nvPr/>
        </p:nvPicPr>
        <p:blipFill rotWithShape="1">
          <a:blip r:embed="rId3">
            <a:alphaModFix/>
          </a:blip>
          <a:srcRect b="0" l="0" r="0" t="0"/>
          <a:stretch/>
        </p:blipFill>
        <p:spPr>
          <a:xfrm>
            <a:off x="5078" y="0"/>
            <a:ext cx="24378922" cy="13716001"/>
          </a:xfrm>
          <a:prstGeom prst="rect">
            <a:avLst/>
          </a:prstGeom>
          <a:noFill/>
          <a:ln>
            <a:noFill/>
          </a:ln>
        </p:spPr>
      </p:pic>
      <p:sp>
        <p:nvSpPr>
          <p:cNvPr id="285" name="Google Shape;285;p25"/>
          <p:cNvSpPr txBox="1"/>
          <p:nvPr/>
        </p:nvSpPr>
        <p:spPr>
          <a:xfrm>
            <a:off x="982980" y="1016908"/>
            <a:ext cx="23042881" cy="425757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How to…</a:t>
            </a:r>
            <a:endParaRPr/>
          </a:p>
          <a:p>
            <a:pPr indent="0" lvl="0" marL="0" marR="0" rtl="0" algn="ctr">
              <a:lnSpc>
                <a:spcPct val="100000"/>
              </a:lnSpc>
              <a:spcBef>
                <a:spcPts val="0"/>
              </a:spcBef>
              <a:spcAft>
                <a:spcPts val="0"/>
              </a:spcAft>
              <a:buClr>
                <a:srgbClr val="3B5C69"/>
              </a:buClr>
              <a:buSzPts val="9000"/>
              <a:buFont typeface="Helvetica Neue"/>
              <a:buNone/>
            </a:pPr>
            <a:r>
              <a:t/>
            </a:r>
            <a:endParaRPr b="0" i="0" sz="9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Practice it over and over so it flows easily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descr="Blank with Logo.png" id="290" name="Google Shape;290;p26"/>
          <p:cNvPicPr preferRelativeResize="0"/>
          <p:nvPr/>
        </p:nvPicPr>
        <p:blipFill rotWithShape="1">
          <a:blip r:embed="rId3">
            <a:alphaModFix/>
          </a:blip>
          <a:srcRect b="0" l="0" r="0" t="0"/>
          <a:stretch/>
        </p:blipFill>
        <p:spPr>
          <a:xfrm>
            <a:off x="5078" y="0"/>
            <a:ext cx="24378922" cy="13716001"/>
          </a:xfrm>
          <a:prstGeom prst="rect">
            <a:avLst/>
          </a:prstGeom>
          <a:noFill/>
          <a:ln>
            <a:noFill/>
          </a:ln>
        </p:spPr>
      </p:pic>
      <p:sp>
        <p:nvSpPr>
          <p:cNvPr id="291" name="Google Shape;291;p26"/>
          <p:cNvSpPr txBox="1"/>
          <p:nvPr/>
        </p:nvSpPr>
        <p:spPr>
          <a:xfrm>
            <a:off x="960120" y="660614"/>
            <a:ext cx="23042881" cy="7027565"/>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How to…</a:t>
            </a:r>
            <a:endParaRPr/>
          </a:p>
          <a:p>
            <a:pPr indent="0" lvl="0" marL="0" marR="0" rtl="0" algn="ctr">
              <a:lnSpc>
                <a:spcPct val="100000"/>
              </a:lnSpc>
              <a:spcBef>
                <a:spcPts val="0"/>
              </a:spcBef>
              <a:spcAft>
                <a:spcPts val="0"/>
              </a:spcAft>
              <a:buClr>
                <a:srgbClr val="3B5C69"/>
              </a:buClr>
              <a:buSzPts val="9000"/>
              <a:buFont typeface="Helvetica Neue"/>
              <a:buNone/>
            </a:pPr>
            <a:r>
              <a:t/>
            </a:r>
            <a:endParaRPr b="0" i="0" sz="9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Practice it over and over so it flows easily</a:t>
            </a:r>
            <a:endParaRPr/>
          </a:p>
          <a:p>
            <a:pPr indent="0" lvl="0" marL="0" marR="0" rtl="0" algn="ctr">
              <a:lnSpc>
                <a:spcPct val="100000"/>
              </a:lnSpc>
              <a:spcBef>
                <a:spcPts val="0"/>
              </a:spcBef>
              <a:spcAft>
                <a:spcPts val="0"/>
              </a:spcAft>
              <a:buClr>
                <a:srgbClr val="3B5C69"/>
              </a:buClr>
              <a:buSzPts val="9000"/>
              <a:buFont typeface="Helvetica Neue"/>
              <a:buNone/>
            </a:pPr>
            <a:r>
              <a:t/>
            </a:r>
            <a:endParaRPr b="0" i="0" sz="9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Pray it every day this week</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Blank with Logo.png" id="296" name="Google Shape;296;p27"/>
          <p:cNvPicPr preferRelativeResize="0"/>
          <p:nvPr/>
        </p:nvPicPr>
        <p:blipFill rotWithShape="1">
          <a:blip r:embed="rId3">
            <a:alphaModFix/>
          </a:blip>
          <a:srcRect b="0" l="0" r="0" t="0"/>
          <a:stretch/>
        </p:blipFill>
        <p:spPr>
          <a:xfrm>
            <a:off x="0" y="0"/>
            <a:ext cx="24378922" cy="13716001"/>
          </a:xfrm>
          <a:prstGeom prst="rect">
            <a:avLst/>
          </a:prstGeom>
          <a:noFill/>
          <a:ln>
            <a:noFill/>
          </a:ln>
        </p:spPr>
      </p:pic>
      <p:sp>
        <p:nvSpPr>
          <p:cNvPr id="297" name="Google Shape;297;p27"/>
          <p:cNvSpPr txBox="1"/>
          <p:nvPr/>
        </p:nvSpPr>
        <p:spPr>
          <a:xfrm>
            <a:off x="668021" y="594803"/>
            <a:ext cx="23042881" cy="11182548"/>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How to…</a:t>
            </a:r>
            <a:endParaRPr/>
          </a:p>
          <a:p>
            <a:pPr indent="0" lvl="0" marL="0" marR="0" rtl="0" algn="ctr">
              <a:lnSpc>
                <a:spcPct val="100000"/>
              </a:lnSpc>
              <a:spcBef>
                <a:spcPts val="0"/>
              </a:spcBef>
              <a:spcAft>
                <a:spcPts val="0"/>
              </a:spcAft>
              <a:buClr>
                <a:srgbClr val="3B5C69"/>
              </a:buClr>
              <a:buSzPts val="9000"/>
              <a:buFont typeface="Helvetica Neue"/>
              <a:buNone/>
            </a:pPr>
            <a:r>
              <a:t/>
            </a:r>
            <a:endParaRPr b="0" i="0" sz="9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Practice it over and over so it flows easily</a:t>
            </a:r>
            <a:endParaRPr/>
          </a:p>
          <a:p>
            <a:pPr indent="0" lvl="0" marL="0" marR="0" rtl="0" algn="ctr">
              <a:lnSpc>
                <a:spcPct val="100000"/>
              </a:lnSpc>
              <a:spcBef>
                <a:spcPts val="0"/>
              </a:spcBef>
              <a:spcAft>
                <a:spcPts val="0"/>
              </a:spcAft>
              <a:buClr>
                <a:srgbClr val="3B5C69"/>
              </a:buClr>
              <a:buSzPts val="9000"/>
              <a:buFont typeface="Helvetica Neue"/>
              <a:buNone/>
            </a:pPr>
            <a:r>
              <a:t/>
            </a:r>
            <a:endParaRPr b="0" i="0" sz="9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Pray it every day this week</a:t>
            </a:r>
            <a:endParaRPr/>
          </a:p>
          <a:p>
            <a:pPr indent="0" lvl="0" marL="0" marR="0" rtl="0" algn="ctr">
              <a:lnSpc>
                <a:spcPct val="100000"/>
              </a:lnSpc>
              <a:spcBef>
                <a:spcPts val="0"/>
              </a:spcBef>
              <a:spcAft>
                <a:spcPts val="0"/>
              </a:spcAft>
              <a:buClr>
                <a:srgbClr val="3B5C69"/>
              </a:buClr>
              <a:buSzPts val="9000"/>
              <a:buFont typeface="Helvetica Neue"/>
              <a:buNone/>
            </a:pPr>
            <a:r>
              <a:t/>
            </a:r>
            <a:endParaRPr b="0" i="0" sz="9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Meditate on the words and phrases and God will teach you</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Blank with Logo.png" id="302" name="Google Shape;302;p28"/>
          <p:cNvPicPr preferRelativeResize="0"/>
          <p:nvPr/>
        </p:nvPicPr>
        <p:blipFill rotWithShape="1">
          <a:blip r:embed="rId3">
            <a:alphaModFix/>
          </a:blip>
          <a:srcRect b="0" l="0" r="0" t="0"/>
          <a:stretch/>
        </p:blipFill>
        <p:spPr>
          <a:xfrm>
            <a:off x="0" y="0"/>
            <a:ext cx="24378922" cy="13716001"/>
          </a:xfrm>
          <a:prstGeom prst="rect">
            <a:avLst/>
          </a:prstGeom>
          <a:noFill/>
          <a:ln>
            <a:noFill/>
          </a:ln>
        </p:spPr>
      </p:pic>
      <p:sp>
        <p:nvSpPr>
          <p:cNvPr id="303" name="Google Shape;303;p28"/>
          <p:cNvSpPr txBox="1"/>
          <p:nvPr/>
        </p:nvSpPr>
        <p:spPr>
          <a:xfrm>
            <a:off x="668021" y="690171"/>
            <a:ext cx="23042881" cy="564257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How to…</a:t>
            </a:r>
            <a:endParaRPr/>
          </a:p>
          <a:p>
            <a:pPr indent="0" lvl="0" marL="0" marR="0" rtl="0" algn="ctr">
              <a:lnSpc>
                <a:spcPct val="100000"/>
              </a:lnSpc>
              <a:spcBef>
                <a:spcPts val="0"/>
              </a:spcBef>
              <a:spcAft>
                <a:spcPts val="0"/>
              </a:spcAft>
              <a:buClr>
                <a:srgbClr val="3B5C69"/>
              </a:buClr>
              <a:buSzPts val="9000"/>
              <a:buFont typeface="Helvetica Neue"/>
              <a:buNone/>
            </a:pPr>
            <a:r>
              <a:t/>
            </a:r>
            <a:endParaRPr b="0" i="0" sz="9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Add your confessions, intercessions, and petitions at the end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Blank with Logo.png" id="91" name="Google Shape;91;p3"/>
          <p:cNvPicPr preferRelativeResize="0"/>
          <p:nvPr/>
        </p:nvPicPr>
        <p:blipFill rotWithShape="1">
          <a:blip r:embed="rId3">
            <a:alphaModFix/>
          </a:blip>
          <a:srcRect b="0" l="0" r="0" t="0"/>
          <a:stretch/>
        </p:blipFill>
        <p:spPr>
          <a:xfrm>
            <a:off x="5078" y="0"/>
            <a:ext cx="24378922" cy="13716001"/>
          </a:xfrm>
          <a:prstGeom prst="rect">
            <a:avLst/>
          </a:prstGeom>
          <a:noFill/>
          <a:ln>
            <a:noFill/>
          </a:ln>
        </p:spPr>
      </p:pic>
      <p:sp>
        <p:nvSpPr>
          <p:cNvPr id="92" name="Google Shape;92;p3"/>
          <p:cNvSpPr txBox="1"/>
          <p:nvPr/>
        </p:nvSpPr>
        <p:spPr>
          <a:xfrm>
            <a:off x="786063" y="1246545"/>
            <a:ext cx="22811873" cy="872033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8000"/>
              <a:buFont typeface="Century Gothic"/>
              <a:buNone/>
            </a:pPr>
            <a:r>
              <a:rPr b="0" i="0" lang="en-US" sz="8000" u="none" cap="none" strike="noStrike">
                <a:solidFill>
                  <a:srgbClr val="3B5C69"/>
                </a:solidFill>
                <a:latin typeface="Century Gothic"/>
                <a:ea typeface="Century Gothic"/>
                <a:cs typeface="Century Gothic"/>
                <a:sym typeface="Century Gothic"/>
              </a:rPr>
              <a:t>And when you pray, do not keep on babbling like pagans, for they think they will be heard because of their many words. </a:t>
            </a:r>
            <a:endParaRPr/>
          </a:p>
          <a:p>
            <a:pPr indent="0" lvl="0" marL="0" marR="0" rtl="0" algn="ctr">
              <a:lnSpc>
                <a:spcPct val="100000"/>
              </a:lnSpc>
              <a:spcBef>
                <a:spcPts val="0"/>
              </a:spcBef>
              <a:spcAft>
                <a:spcPts val="0"/>
              </a:spcAft>
              <a:buClr>
                <a:srgbClr val="3B5C69"/>
              </a:buClr>
              <a:buSzPts val="8000"/>
              <a:buFont typeface="Century Gothic"/>
              <a:buNone/>
            </a:pPr>
            <a:r>
              <a:rPr b="0" i="0" lang="en-US" sz="8000" u="none" cap="none" strike="noStrike">
                <a:solidFill>
                  <a:srgbClr val="3B5C69"/>
                </a:solidFill>
                <a:latin typeface="Century Gothic"/>
                <a:ea typeface="Century Gothic"/>
                <a:cs typeface="Century Gothic"/>
                <a:sym typeface="Century Gothic"/>
              </a:rPr>
              <a:t>Do not be like them, for your Father knows what you need before you ask him.</a:t>
            </a:r>
            <a:endParaRPr/>
          </a:p>
          <a:p>
            <a:pPr indent="0" lvl="0" marL="0" marR="0" rtl="0" algn="ctr">
              <a:lnSpc>
                <a:spcPct val="100000"/>
              </a:lnSpc>
              <a:spcBef>
                <a:spcPts val="0"/>
              </a:spcBef>
              <a:spcAft>
                <a:spcPts val="0"/>
              </a:spcAft>
              <a:buClr>
                <a:srgbClr val="3B5C69"/>
              </a:buClr>
              <a:buSzPts val="8000"/>
              <a:buFont typeface="Helvetica Neue"/>
              <a:buNone/>
            </a:pPr>
            <a:r>
              <a:t/>
            </a:r>
            <a:endParaRPr b="0" i="0" sz="8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8000"/>
              <a:buFont typeface="Century Gothic"/>
              <a:buNone/>
            </a:pPr>
            <a:r>
              <a:rPr b="0" i="0" lang="en-US" sz="8000" u="none" cap="none" strike="noStrike">
                <a:solidFill>
                  <a:srgbClr val="3B5C69"/>
                </a:solidFill>
                <a:latin typeface="Century Gothic"/>
                <a:ea typeface="Century Gothic"/>
                <a:cs typeface="Century Gothic"/>
                <a:sym typeface="Century Gothic"/>
              </a:rPr>
              <a:t>This, then, is how you should pray:</a:t>
            </a:r>
            <a:endParaRPr b="0" i="0" sz="8000" u="none" cap="none" strike="noStrike">
              <a:solidFill>
                <a:srgbClr val="3B5C69"/>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descr="Blank with Logo.png" id="308" name="Google Shape;308;p29"/>
          <p:cNvPicPr preferRelativeResize="0"/>
          <p:nvPr/>
        </p:nvPicPr>
        <p:blipFill rotWithShape="1">
          <a:blip r:embed="rId3">
            <a:alphaModFix/>
          </a:blip>
          <a:srcRect b="0" l="0" r="0" t="0"/>
          <a:stretch/>
        </p:blipFill>
        <p:spPr>
          <a:xfrm>
            <a:off x="0" y="-1"/>
            <a:ext cx="24378922" cy="13716001"/>
          </a:xfrm>
          <a:prstGeom prst="rect">
            <a:avLst/>
          </a:prstGeom>
          <a:noFill/>
          <a:ln>
            <a:noFill/>
          </a:ln>
        </p:spPr>
      </p:pic>
      <p:sp>
        <p:nvSpPr>
          <p:cNvPr id="309" name="Google Shape;309;p29"/>
          <p:cNvSpPr txBox="1"/>
          <p:nvPr/>
        </p:nvSpPr>
        <p:spPr>
          <a:xfrm>
            <a:off x="668021" y="686243"/>
            <a:ext cx="23042881" cy="11182548"/>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How to…</a:t>
            </a:r>
            <a:endParaRPr/>
          </a:p>
          <a:p>
            <a:pPr indent="0" lvl="0" marL="0" marR="0" rtl="0" algn="ctr">
              <a:lnSpc>
                <a:spcPct val="100000"/>
              </a:lnSpc>
              <a:spcBef>
                <a:spcPts val="0"/>
              </a:spcBef>
              <a:spcAft>
                <a:spcPts val="0"/>
              </a:spcAft>
              <a:buClr>
                <a:srgbClr val="3B5C69"/>
              </a:buClr>
              <a:buSzPts val="9000"/>
              <a:buFont typeface="Helvetica Neue"/>
              <a:buNone/>
            </a:pPr>
            <a:r>
              <a:t/>
            </a:r>
            <a:endParaRPr b="0" i="0" sz="9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Add your confessions, intercessions, and petitions at the end</a:t>
            </a:r>
            <a:endParaRPr/>
          </a:p>
          <a:p>
            <a:pPr indent="0" lvl="0" marL="0" marR="0" rtl="0" algn="ctr">
              <a:lnSpc>
                <a:spcPct val="100000"/>
              </a:lnSpc>
              <a:spcBef>
                <a:spcPts val="0"/>
              </a:spcBef>
              <a:spcAft>
                <a:spcPts val="0"/>
              </a:spcAft>
              <a:buClr>
                <a:srgbClr val="3B5C69"/>
              </a:buClr>
              <a:buSzPts val="9000"/>
              <a:buFont typeface="Helvetica Neue"/>
              <a:buNone/>
            </a:pPr>
            <a:r>
              <a:t/>
            </a:r>
            <a:endParaRPr b="0" i="0" sz="9000" u="none" cap="none" strike="noStrike">
              <a:solidFill>
                <a:srgbClr val="3B5C69"/>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Pray a simple prayer of gratitude and move confidently into the next part of your day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descr="Blank with Logo.png" id="314" name="Google Shape;314;p30"/>
          <p:cNvPicPr preferRelativeResize="0"/>
          <p:nvPr/>
        </p:nvPicPr>
        <p:blipFill rotWithShape="1">
          <a:blip r:embed="rId3">
            <a:alphaModFix/>
          </a:blip>
          <a:srcRect b="0" l="0" r="0" t="0"/>
          <a:stretch/>
        </p:blipFill>
        <p:spPr>
          <a:xfrm>
            <a:off x="0" y="-1"/>
            <a:ext cx="24378922" cy="13716001"/>
          </a:xfrm>
          <a:prstGeom prst="rect">
            <a:avLst/>
          </a:prstGeom>
          <a:noFill/>
          <a:ln>
            <a:noFill/>
          </a:ln>
        </p:spPr>
      </p:pic>
      <p:pic>
        <p:nvPicPr>
          <p:cNvPr descr="Logo&#10;&#10;Description automatically generated with medium confidence" id="315" name="Google Shape;315;p30"/>
          <p:cNvPicPr preferRelativeResize="0"/>
          <p:nvPr/>
        </p:nvPicPr>
        <p:blipFill rotWithShape="1">
          <a:blip r:embed="rId4">
            <a:alphaModFix/>
          </a:blip>
          <a:srcRect b="0" l="0" r="0" t="0"/>
          <a:stretch/>
        </p:blipFill>
        <p:spPr>
          <a:xfrm>
            <a:off x="3497581" y="-19421"/>
            <a:ext cx="17396459" cy="1384581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1"/>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100000"/>
              </a:lnSpc>
              <a:spcBef>
                <a:spcPts val="0"/>
              </a:spcBef>
              <a:spcAft>
                <a:spcPts val="0"/>
              </a:spcAft>
              <a:buClr>
                <a:srgbClr val="000000"/>
              </a:buClr>
              <a:buSzPts val="3600"/>
              <a:buFont typeface="Helvetica Neue"/>
              <a:buNone/>
            </a:pPr>
            <a:r>
              <a:t/>
            </a:r>
            <a:endParaRPr/>
          </a:p>
        </p:txBody>
      </p:sp>
      <p:sp>
        <p:nvSpPr>
          <p:cNvPr id="321" name="Google Shape;321;p31"/>
          <p:cNvSpPr txBox="1"/>
          <p:nvPr>
            <p:ph idx="4294967295" type="ctr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000000"/>
              </a:buClr>
              <a:buSzPts val="11600"/>
              <a:buFont typeface="Helvetica Neue"/>
              <a:buNone/>
            </a:pPr>
            <a:r>
              <a:t/>
            </a:r>
            <a:endParaRPr b="1" i="0" sz="11600" u="none" cap="none" strike="noStrike">
              <a:solidFill>
                <a:srgbClr val="000000"/>
              </a:solidFill>
              <a:latin typeface="Helvetica Neue"/>
              <a:ea typeface="Helvetica Neue"/>
              <a:cs typeface="Helvetica Neue"/>
              <a:sym typeface="Helvetica Neue"/>
            </a:endParaRPr>
          </a:p>
        </p:txBody>
      </p:sp>
      <p:sp>
        <p:nvSpPr>
          <p:cNvPr id="322" name="Google Shape;322;p31"/>
          <p:cNvSpPr txBox="1"/>
          <p:nvPr>
            <p:ph idx="4294967295" type="subTitle"/>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5500"/>
              <a:buFont typeface="Helvetica Neue"/>
              <a:buNone/>
            </a:pPr>
            <a:r>
              <a:t/>
            </a:r>
            <a:endParaRPr b="1" i="0" sz="5500" u="none" cap="none" strike="noStrike">
              <a:solidFill>
                <a:srgbClr val="000000"/>
              </a:solidFill>
              <a:latin typeface="Helvetica Neue"/>
              <a:ea typeface="Helvetica Neue"/>
              <a:cs typeface="Helvetica Neue"/>
              <a:sym typeface="Helvetica Neue"/>
            </a:endParaRPr>
          </a:p>
        </p:txBody>
      </p:sp>
      <p:pic>
        <p:nvPicPr>
          <p:cNvPr descr="Series Title Slide.png" id="323" name="Google Shape;323;p31"/>
          <p:cNvPicPr preferRelativeResize="0"/>
          <p:nvPr/>
        </p:nvPicPr>
        <p:blipFill rotWithShape="1">
          <a:blip r:embed="rId3">
            <a:alphaModFix/>
          </a:blip>
          <a:srcRect b="0" l="0" r="0" t="0"/>
          <a:stretch/>
        </p:blipFill>
        <p:spPr>
          <a:xfrm>
            <a:off x="0" y="-1"/>
            <a:ext cx="24378922" cy="13716001"/>
          </a:xfrm>
          <a:prstGeom prst="rect">
            <a:avLst/>
          </a:prstGeom>
          <a:noFill/>
          <a:ln>
            <a:noFill/>
          </a:ln>
        </p:spPr>
      </p:pic>
      <p:sp>
        <p:nvSpPr>
          <p:cNvPr id="324" name="Google Shape;324;p31"/>
          <p:cNvSpPr txBox="1"/>
          <p:nvPr/>
        </p:nvSpPr>
        <p:spPr>
          <a:xfrm>
            <a:off x="872832" y="7960651"/>
            <a:ext cx="10036402" cy="3180358"/>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8000"/>
              <a:buFont typeface="Century Gothic"/>
              <a:buNone/>
            </a:pPr>
            <a:r>
              <a:rPr b="1" i="0" lang="en-US" sz="8000" u="none" cap="none" strike="noStrike">
                <a:solidFill>
                  <a:srgbClr val="3B5C69"/>
                </a:solidFill>
                <a:latin typeface="Century Gothic"/>
                <a:ea typeface="Century Gothic"/>
                <a:cs typeface="Century Gothic"/>
                <a:sym typeface="Century Gothic"/>
              </a:rPr>
              <a:t>Foundational Prayer</a:t>
            </a:r>
            <a:endParaRPr/>
          </a:p>
          <a:p>
            <a:pPr indent="0" lvl="0" marL="0" marR="0" rtl="0" algn="ctr">
              <a:lnSpc>
                <a:spcPct val="100000"/>
              </a:lnSpc>
              <a:spcBef>
                <a:spcPts val="0"/>
              </a:spcBef>
              <a:spcAft>
                <a:spcPts val="0"/>
              </a:spcAft>
              <a:buClr>
                <a:srgbClr val="3B5C69"/>
              </a:buClr>
              <a:buSzPts val="6000"/>
              <a:buFont typeface="Century Gothic"/>
              <a:buNone/>
            </a:pPr>
            <a:r>
              <a:rPr b="0" i="0" lang="en-US" sz="6000" u="none" cap="none" strike="noStrike">
                <a:solidFill>
                  <a:srgbClr val="3B5C69"/>
                </a:solidFill>
                <a:latin typeface="Century Gothic"/>
                <a:ea typeface="Century Gothic"/>
                <a:cs typeface="Century Gothic"/>
                <a:sym typeface="Century Gothic"/>
              </a:rPr>
              <a:t>Matthew 6: 5-13, </a:t>
            </a:r>
            <a:endParaRPr/>
          </a:p>
          <a:p>
            <a:pPr indent="0" lvl="0" marL="0" marR="0" rtl="0" algn="ctr">
              <a:lnSpc>
                <a:spcPct val="100000"/>
              </a:lnSpc>
              <a:spcBef>
                <a:spcPts val="0"/>
              </a:spcBef>
              <a:spcAft>
                <a:spcPts val="0"/>
              </a:spcAft>
              <a:buClr>
                <a:srgbClr val="3B5C69"/>
              </a:buClr>
              <a:buSzPts val="6000"/>
              <a:buFont typeface="Century Gothic"/>
              <a:buNone/>
            </a:pPr>
            <a:r>
              <a:rPr b="0" i="0" lang="en-US" sz="6000" u="none" cap="none" strike="noStrike">
                <a:solidFill>
                  <a:srgbClr val="3B5C69"/>
                </a:solidFill>
                <a:latin typeface="Century Gothic"/>
                <a:ea typeface="Century Gothic"/>
                <a:cs typeface="Century Gothic"/>
                <a:sym typeface="Century Gothic"/>
              </a:rPr>
              <a:t>Psalm 23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Blank with Logo.png" id="97" name="Google Shape;97;p4"/>
          <p:cNvPicPr preferRelativeResize="0"/>
          <p:nvPr/>
        </p:nvPicPr>
        <p:blipFill rotWithShape="1">
          <a:blip r:embed="rId3">
            <a:alphaModFix/>
          </a:blip>
          <a:srcRect b="0" l="0" r="0" t="0"/>
          <a:stretch/>
        </p:blipFill>
        <p:spPr>
          <a:xfrm>
            <a:off x="5078" y="-24066"/>
            <a:ext cx="24378922" cy="13716001"/>
          </a:xfrm>
          <a:prstGeom prst="rect">
            <a:avLst/>
          </a:prstGeom>
          <a:noFill/>
          <a:ln>
            <a:noFill/>
          </a:ln>
        </p:spPr>
      </p:pic>
      <p:sp>
        <p:nvSpPr>
          <p:cNvPr id="98" name="Google Shape;98;p4"/>
          <p:cNvSpPr txBox="1"/>
          <p:nvPr/>
        </p:nvSpPr>
        <p:spPr>
          <a:xfrm>
            <a:off x="786063" y="71239"/>
            <a:ext cx="22811873" cy="1364476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8000"/>
              <a:buFont typeface="Century Gothic"/>
              <a:buNone/>
            </a:pPr>
            <a:r>
              <a:rPr b="0" i="0" lang="en-US" sz="8000" u="none" cap="none" strike="noStrike">
                <a:solidFill>
                  <a:srgbClr val="3B5C69"/>
                </a:solidFill>
                <a:latin typeface="Century Gothic"/>
                <a:ea typeface="Century Gothic"/>
                <a:cs typeface="Century Gothic"/>
                <a:sym typeface="Century Gothic"/>
              </a:rPr>
              <a:t>Our Father in heaven,</a:t>
            </a:r>
            <a:endParaRPr/>
          </a:p>
          <a:p>
            <a:pPr indent="0" lvl="0" marL="0" marR="0" rtl="0" algn="ctr">
              <a:lnSpc>
                <a:spcPct val="100000"/>
              </a:lnSpc>
              <a:spcBef>
                <a:spcPts val="0"/>
              </a:spcBef>
              <a:spcAft>
                <a:spcPts val="0"/>
              </a:spcAft>
              <a:buClr>
                <a:srgbClr val="3B5C69"/>
              </a:buClr>
              <a:buSzPts val="8000"/>
              <a:buFont typeface="Century Gothic"/>
              <a:buNone/>
            </a:pPr>
            <a:r>
              <a:rPr b="0" i="0" lang="en-US" sz="8000" u="none" cap="none" strike="noStrike">
                <a:solidFill>
                  <a:srgbClr val="3B5C69"/>
                </a:solidFill>
                <a:latin typeface="Century Gothic"/>
                <a:ea typeface="Century Gothic"/>
                <a:cs typeface="Century Gothic"/>
                <a:sym typeface="Century Gothic"/>
              </a:rPr>
              <a:t>hallowed be your name,</a:t>
            </a:r>
            <a:endParaRPr/>
          </a:p>
          <a:p>
            <a:pPr indent="0" lvl="0" marL="0" marR="0" rtl="0" algn="ctr">
              <a:lnSpc>
                <a:spcPct val="100000"/>
              </a:lnSpc>
              <a:spcBef>
                <a:spcPts val="0"/>
              </a:spcBef>
              <a:spcAft>
                <a:spcPts val="0"/>
              </a:spcAft>
              <a:buClr>
                <a:srgbClr val="3B5C69"/>
              </a:buClr>
              <a:buSzPts val="8000"/>
              <a:buFont typeface="Century Gothic"/>
              <a:buNone/>
            </a:pPr>
            <a:r>
              <a:rPr b="0" i="0" lang="en-US" sz="8000" u="none" cap="none" strike="noStrike">
                <a:solidFill>
                  <a:srgbClr val="3B5C69"/>
                </a:solidFill>
                <a:latin typeface="Century Gothic"/>
                <a:ea typeface="Century Gothic"/>
                <a:cs typeface="Century Gothic"/>
                <a:sym typeface="Century Gothic"/>
              </a:rPr>
              <a:t>your kingdom come,</a:t>
            </a:r>
            <a:endParaRPr/>
          </a:p>
          <a:p>
            <a:pPr indent="0" lvl="0" marL="0" marR="0" rtl="0" algn="ctr">
              <a:lnSpc>
                <a:spcPct val="100000"/>
              </a:lnSpc>
              <a:spcBef>
                <a:spcPts val="0"/>
              </a:spcBef>
              <a:spcAft>
                <a:spcPts val="0"/>
              </a:spcAft>
              <a:buClr>
                <a:srgbClr val="3B5C69"/>
              </a:buClr>
              <a:buSzPts val="8000"/>
              <a:buFont typeface="Century Gothic"/>
              <a:buNone/>
            </a:pPr>
            <a:r>
              <a:rPr b="0" i="0" lang="en-US" sz="8000" u="none" cap="none" strike="noStrike">
                <a:solidFill>
                  <a:srgbClr val="3B5C69"/>
                </a:solidFill>
                <a:latin typeface="Century Gothic"/>
                <a:ea typeface="Century Gothic"/>
                <a:cs typeface="Century Gothic"/>
                <a:sym typeface="Century Gothic"/>
              </a:rPr>
              <a:t>your will be done,</a:t>
            </a:r>
            <a:endParaRPr/>
          </a:p>
          <a:p>
            <a:pPr indent="0" lvl="0" marL="0" marR="0" rtl="0" algn="ctr">
              <a:lnSpc>
                <a:spcPct val="100000"/>
              </a:lnSpc>
              <a:spcBef>
                <a:spcPts val="0"/>
              </a:spcBef>
              <a:spcAft>
                <a:spcPts val="0"/>
              </a:spcAft>
              <a:buClr>
                <a:srgbClr val="3B5C69"/>
              </a:buClr>
              <a:buSzPts val="8000"/>
              <a:buFont typeface="Century Gothic"/>
              <a:buNone/>
            </a:pPr>
            <a:r>
              <a:rPr b="0" i="0" lang="en-US" sz="8000" u="none" cap="none" strike="noStrike">
                <a:solidFill>
                  <a:srgbClr val="3B5C69"/>
                </a:solidFill>
                <a:latin typeface="Century Gothic"/>
                <a:ea typeface="Century Gothic"/>
                <a:cs typeface="Century Gothic"/>
                <a:sym typeface="Century Gothic"/>
              </a:rPr>
              <a:t>    on earth as it is in heaven.</a:t>
            </a:r>
            <a:endParaRPr/>
          </a:p>
          <a:p>
            <a:pPr indent="0" lvl="0" marL="0" marR="0" rtl="0" algn="ctr">
              <a:lnSpc>
                <a:spcPct val="100000"/>
              </a:lnSpc>
              <a:spcBef>
                <a:spcPts val="0"/>
              </a:spcBef>
              <a:spcAft>
                <a:spcPts val="0"/>
              </a:spcAft>
              <a:buClr>
                <a:srgbClr val="3B5C69"/>
              </a:buClr>
              <a:buSzPts val="8000"/>
              <a:buFont typeface="Century Gothic"/>
              <a:buNone/>
            </a:pPr>
            <a:r>
              <a:rPr b="0" i="0" lang="en-US" sz="8000" u="none" cap="none" strike="noStrike">
                <a:solidFill>
                  <a:srgbClr val="3B5C69"/>
                </a:solidFill>
                <a:latin typeface="Century Gothic"/>
                <a:ea typeface="Century Gothic"/>
                <a:cs typeface="Century Gothic"/>
                <a:sym typeface="Century Gothic"/>
              </a:rPr>
              <a:t>Give us today our daily bread.</a:t>
            </a:r>
            <a:endParaRPr/>
          </a:p>
          <a:p>
            <a:pPr indent="0" lvl="0" marL="0" marR="0" rtl="0" algn="ctr">
              <a:lnSpc>
                <a:spcPct val="100000"/>
              </a:lnSpc>
              <a:spcBef>
                <a:spcPts val="0"/>
              </a:spcBef>
              <a:spcAft>
                <a:spcPts val="0"/>
              </a:spcAft>
              <a:buClr>
                <a:srgbClr val="3B5C69"/>
              </a:buClr>
              <a:buSzPts val="8000"/>
              <a:buFont typeface="Century Gothic"/>
              <a:buNone/>
            </a:pPr>
            <a:r>
              <a:rPr b="0" i="0" lang="en-US" sz="8000" u="none" cap="none" strike="noStrike">
                <a:solidFill>
                  <a:srgbClr val="3B5C69"/>
                </a:solidFill>
                <a:latin typeface="Century Gothic"/>
                <a:ea typeface="Century Gothic"/>
                <a:cs typeface="Century Gothic"/>
                <a:sym typeface="Century Gothic"/>
              </a:rPr>
              <a:t>And forgive us our debts,</a:t>
            </a:r>
            <a:endParaRPr/>
          </a:p>
          <a:p>
            <a:pPr indent="0" lvl="0" marL="0" marR="0" rtl="0" algn="ctr">
              <a:lnSpc>
                <a:spcPct val="100000"/>
              </a:lnSpc>
              <a:spcBef>
                <a:spcPts val="0"/>
              </a:spcBef>
              <a:spcAft>
                <a:spcPts val="0"/>
              </a:spcAft>
              <a:buClr>
                <a:srgbClr val="3B5C69"/>
              </a:buClr>
              <a:buSzPts val="8000"/>
              <a:buFont typeface="Century Gothic"/>
              <a:buNone/>
            </a:pPr>
            <a:r>
              <a:rPr b="0" i="0" lang="en-US" sz="8000" u="none" cap="none" strike="noStrike">
                <a:solidFill>
                  <a:srgbClr val="3B5C69"/>
                </a:solidFill>
                <a:latin typeface="Century Gothic"/>
                <a:ea typeface="Century Gothic"/>
                <a:cs typeface="Century Gothic"/>
                <a:sym typeface="Century Gothic"/>
              </a:rPr>
              <a:t>    as we also have forgiven our debtors.</a:t>
            </a:r>
            <a:endParaRPr/>
          </a:p>
          <a:p>
            <a:pPr indent="0" lvl="0" marL="0" marR="0" rtl="0" algn="ctr">
              <a:lnSpc>
                <a:spcPct val="100000"/>
              </a:lnSpc>
              <a:spcBef>
                <a:spcPts val="0"/>
              </a:spcBef>
              <a:spcAft>
                <a:spcPts val="0"/>
              </a:spcAft>
              <a:buClr>
                <a:srgbClr val="3B5C69"/>
              </a:buClr>
              <a:buSzPts val="8000"/>
              <a:buFont typeface="Century Gothic"/>
              <a:buNone/>
            </a:pPr>
            <a:r>
              <a:rPr b="0" i="0" lang="en-US" sz="8000" u="none" cap="none" strike="noStrike">
                <a:solidFill>
                  <a:srgbClr val="3B5C69"/>
                </a:solidFill>
                <a:latin typeface="Century Gothic"/>
                <a:ea typeface="Century Gothic"/>
                <a:cs typeface="Century Gothic"/>
                <a:sym typeface="Century Gothic"/>
              </a:rPr>
              <a:t>And lead us not into temptation,</a:t>
            </a:r>
            <a:endParaRPr/>
          </a:p>
          <a:p>
            <a:pPr indent="0" lvl="0" marL="0" marR="0" rtl="0" algn="ctr">
              <a:lnSpc>
                <a:spcPct val="100000"/>
              </a:lnSpc>
              <a:spcBef>
                <a:spcPts val="0"/>
              </a:spcBef>
              <a:spcAft>
                <a:spcPts val="0"/>
              </a:spcAft>
              <a:buClr>
                <a:srgbClr val="3B5C69"/>
              </a:buClr>
              <a:buSzPts val="8000"/>
              <a:buFont typeface="Century Gothic"/>
              <a:buNone/>
            </a:pPr>
            <a:r>
              <a:rPr b="0" i="0" lang="en-US" sz="8000" u="none" cap="none" strike="noStrike">
                <a:solidFill>
                  <a:srgbClr val="3B5C69"/>
                </a:solidFill>
                <a:latin typeface="Century Gothic"/>
                <a:ea typeface="Century Gothic"/>
                <a:cs typeface="Century Gothic"/>
                <a:sym typeface="Century Gothic"/>
              </a:rPr>
              <a:t>    but deliver us from the evil one.</a:t>
            </a:r>
            <a:endParaRPr/>
          </a:p>
          <a:p>
            <a:pPr indent="0" lvl="0" marL="0" marR="0" rtl="0" algn="ctr">
              <a:lnSpc>
                <a:spcPct val="100000"/>
              </a:lnSpc>
              <a:spcBef>
                <a:spcPts val="0"/>
              </a:spcBef>
              <a:spcAft>
                <a:spcPts val="0"/>
              </a:spcAft>
              <a:buClr>
                <a:srgbClr val="3B5C69"/>
              </a:buClr>
              <a:buSzPts val="5500"/>
              <a:buFont typeface="Century Gothic"/>
              <a:buNone/>
            </a:pPr>
            <a:r>
              <a:rPr b="0" i="0" lang="en-US" sz="5500" u="none" cap="none" strike="noStrike">
                <a:solidFill>
                  <a:srgbClr val="3B5C69"/>
                </a:solidFill>
                <a:latin typeface="Century Gothic"/>
                <a:ea typeface="Century Gothic"/>
                <a:cs typeface="Century Gothic"/>
                <a:sym typeface="Century Gothic"/>
              </a:rPr>
              <a:t>Matthew 6: 5-13</a:t>
            </a:r>
            <a:endParaRPr b="0" i="0" sz="5500" u="none" cap="none" strike="noStrike">
              <a:solidFill>
                <a:srgbClr val="3B5C69"/>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Blank with Logo.png" id="103" name="Google Shape;103;p5"/>
          <p:cNvPicPr preferRelativeResize="0"/>
          <p:nvPr/>
        </p:nvPicPr>
        <p:blipFill rotWithShape="1">
          <a:blip r:embed="rId3">
            <a:alphaModFix/>
          </a:blip>
          <a:srcRect b="0" l="0" r="0" t="0"/>
          <a:stretch/>
        </p:blipFill>
        <p:spPr>
          <a:xfrm>
            <a:off x="5078" y="-20008"/>
            <a:ext cx="24378922" cy="13716001"/>
          </a:xfrm>
          <a:prstGeom prst="rect">
            <a:avLst/>
          </a:prstGeom>
          <a:noFill/>
          <a:ln>
            <a:noFill/>
          </a:ln>
        </p:spPr>
      </p:pic>
      <p:sp>
        <p:nvSpPr>
          <p:cNvPr id="104" name="Google Shape;104;p5"/>
          <p:cNvSpPr txBox="1"/>
          <p:nvPr/>
        </p:nvSpPr>
        <p:spPr>
          <a:xfrm>
            <a:off x="786063" y="3676656"/>
            <a:ext cx="22811873"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Jesus teaches that prayer is like roots, </a:t>
            </a:r>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unseen but essential</a:t>
            </a:r>
            <a:endParaRPr b="0" i="0" sz="9000" u="none" cap="none" strike="noStrike">
              <a:solidFill>
                <a:srgbClr val="3B5C69"/>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Blank with Logo.png" id="109" name="Google Shape;109;p6"/>
          <p:cNvPicPr preferRelativeResize="0"/>
          <p:nvPr/>
        </p:nvPicPr>
        <p:blipFill rotWithShape="1">
          <a:blip r:embed="rId3">
            <a:alphaModFix/>
          </a:blip>
          <a:srcRect b="0" l="0" r="0" t="0"/>
          <a:stretch/>
        </p:blipFill>
        <p:spPr>
          <a:xfrm>
            <a:off x="5078" y="-20010"/>
            <a:ext cx="24378922" cy="13716001"/>
          </a:xfrm>
          <a:prstGeom prst="rect">
            <a:avLst/>
          </a:prstGeom>
          <a:noFill/>
          <a:ln>
            <a:noFill/>
          </a:ln>
        </p:spPr>
      </p:pic>
      <p:sp>
        <p:nvSpPr>
          <p:cNvPr id="110" name="Google Shape;110;p6"/>
          <p:cNvSpPr txBox="1"/>
          <p:nvPr/>
        </p:nvSpPr>
        <p:spPr>
          <a:xfrm>
            <a:off x="786063" y="3676656"/>
            <a:ext cx="22811873" cy="287258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Matthew 6: 9-13 is a </a:t>
            </a:r>
            <a:endParaRPr/>
          </a:p>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foundational prayer</a:t>
            </a:r>
            <a:endParaRPr b="0" i="0" sz="9000" u="none" cap="none" strike="noStrike">
              <a:solidFill>
                <a:srgbClr val="3B5C69"/>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Blank with Logo.png" id="115" name="Google Shape;115;p7"/>
          <p:cNvPicPr preferRelativeResize="0"/>
          <p:nvPr/>
        </p:nvPicPr>
        <p:blipFill rotWithShape="1">
          <a:blip r:embed="rId3">
            <a:alphaModFix/>
          </a:blip>
          <a:srcRect b="0" l="0" r="0" t="0"/>
          <a:stretch/>
        </p:blipFill>
        <p:spPr>
          <a:xfrm>
            <a:off x="5078" y="-20012"/>
            <a:ext cx="24378922" cy="13716001"/>
          </a:xfrm>
          <a:prstGeom prst="rect">
            <a:avLst/>
          </a:prstGeom>
          <a:noFill/>
          <a:ln>
            <a:noFill/>
          </a:ln>
        </p:spPr>
      </p:pic>
      <p:sp>
        <p:nvSpPr>
          <p:cNvPr id="116" name="Google Shape;116;p7"/>
          <p:cNvSpPr txBox="1"/>
          <p:nvPr/>
        </p:nvSpPr>
        <p:spPr>
          <a:xfrm>
            <a:off x="1098885" y="1313132"/>
            <a:ext cx="8333874" cy="148758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“Our Father” </a:t>
            </a:r>
            <a:endParaRPr b="0" i="0" sz="9000" u="none" cap="none" strike="noStrike">
              <a:solidFill>
                <a:srgbClr val="3B5C69"/>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Blank with Logo.png" id="121" name="Google Shape;121;p8"/>
          <p:cNvPicPr preferRelativeResize="0"/>
          <p:nvPr/>
        </p:nvPicPr>
        <p:blipFill rotWithShape="1">
          <a:blip r:embed="rId3">
            <a:alphaModFix/>
          </a:blip>
          <a:srcRect b="0" l="0" r="0" t="0"/>
          <a:stretch/>
        </p:blipFill>
        <p:spPr>
          <a:xfrm>
            <a:off x="5078" y="-20016"/>
            <a:ext cx="24378922" cy="13716001"/>
          </a:xfrm>
          <a:prstGeom prst="rect">
            <a:avLst/>
          </a:prstGeom>
          <a:noFill/>
          <a:ln>
            <a:noFill/>
          </a:ln>
        </p:spPr>
      </p:pic>
      <p:sp>
        <p:nvSpPr>
          <p:cNvPr id="122" name="Google Shape;122;p8"/>
          <p:cNvSpPr txBox="1"/>
          <p:nvPr/>
        </p:nvSpPr>
        <p:spPr>
          <a:xfrm>
            <a:off x="1098885" y="1313132"/>
            <a:ext cx="83340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“Our Father” </a:t>
            </a:r>
            <a:endParaRPr b="0" i="0" sz="9000" u="none" cap="none" strike="noStrike">
              <a:solidFill>
                <a:srgbClr val="3B5C69"/>
              </a:solidFill>
              <a:latin typeface="Century Gothic"/>
              <a:ea typeface="Century Gothic"/>
              <a:cs typeface="Century Gothic"/>
              <a:sym typeface="Century Gothic"/>
            </a:endParaRPr>
          </a:p>
        </p:txBody>
      </p:sp>
      <p:sp>
        <p:nvSpPr>
          <p:cNvPr id="123" name="Google Shape;123;p8"/>
          <p:cNvSpPr txBox="1"/>
          <p:nvPr/>
        </p:nvSpPr>
        <p:spPr>
          <a:xfrm>
            <a:off x="32010" y="3155689"/>
            <a:ext cx="104676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“In heaven”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Blank with Logo.png" id="128" name="Google Shape;128;gc58af46374_0_56"/>
          <p:cNvPicPr preferRelativeResize="0"/>
          <p:nvPr/>
        </p:nvPicPr>
        <p:blipFill rotWithShape="1">
          <a:blip r:embed="rId3">
            <a:alphaModFix/>
          </a:blip>
          <a:srcRect b="0" l="0" r="0" t="0"/>
          <a:stretch/>
        </p:blipFill>
        <p:spPr>
          <a:xfrm>
            <a:off x="5078" y="-20016"/>
            <a:ext cx="24378923" cy="13716000"/>
          </a:xfrm>
          <a:prstGeom prst="rect">
            <a:avLst/>
          </a:prstGeom>
          <a:noFill/>
          <a:ln>
            <a:noFill/>
          </a:ln>
        </p:spPr>
      </p:pic>
      <p:sp>
        <p:nvSpPr>
          <p:cNvPr id="129" name="Google Shape;129;gc58af46374_0_56"/>
          <p:cNvSpPr txBox="1"/>
          <p:nvPr/>
        </p:nvSpPr>
        <p:spPr>
          <a:xfrm>
            <a:off x="1098885" y="1313132"/>
            <a:ext cx="83340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“Our Father” </a:t>
            </a:r>
            <a:endParaRPr b="0" i="0" sz="9000" u="none" cap="none" strike="noStrike">
              <a:solidFill>
                <a:srgbClr val="3B5C69"/>
              </a:solidFill>
              <a:latin typeface="Century Gothic"/>
              <a:ea typeface="Century Gothic"/>
              <a:cs typeface="Century Gothic"/>
              <a:sym typeface="Century Gothic"/>
            </a:endParaRPr>
          </a:p>
        </p:txBody>
      </p:sp>
      <p:sp>
        <p:nvSpPr>
          <p:cNvPr id="130" name="Google Shape;130;gc58af46374_0_56"/>
          <p:cNvSpPr txBox="1"/>
          <p:nvPr/>
        </p:nvSpPr>
        <p:spPr>
          <a:xfrm>
            <a:off x="32010" y="3155689"/>
            <a:ext cx="104676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“In heaven” </a:t>
            </a:r>
            <a:endParaRPr/>
          </a:p>
        </p:txBody>
      </p:sp>
      <p:sp>
        <p:nvSpPr>
          <p:cNvPr id="131" name="Google Shape;131;gc58af46374_0_56"/>
          <p:cNvSpPr txBox="1"/>
          <p:nvPr/>
        </p:nvSpPr>
        <p:spPr>
          <a:xfrm>
            <a:off x="364084" y="4998665"/>
            <a:ext cx="9504900" cy="14880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3B5C69"/>
              </a:buClr>
              <a:buSzPts val="9000"/>
              <a:buFont typeface="Century Gothic"/>
              <a:buNone/>
            </a:pPr>
            <a:r>
              <a:rPr b="0" i="0" lang="en-US" sz="9000" u="none" cap="none" strike="noStrike">
                <a:solidFill>
                  <a:srgbClr val="3B5C69"/>
                </a:solidFill>
                <a:latin typeface="Century Gothic"/>
                <a:ea typeface="Century Gothic"/>
                <a:cs typeface="Century Gothic"/>
                <a:sym typeface="Century Gothic"/>
              </a:rPr>
              <a:t>“Hallowed”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