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23" d="100"/>
          <a:sy n="23" d="100"/>
        </p:scale>
        <p:origin x="981" y="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Author and Dat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152" name="Presentation Titl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Presentation Subtitle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4" name="Series Title Slide.png" descr="Series Title 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24378922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TEXT"/>
          <p:cNvSpPr txBox="1"/>
          <p:nvPr/>
        </p:nvSpPr>
        <p:spPr>
          <a:xfrm>
            <a:off x="1196185" y="8098746"/>
            <a:ext cx="10199907" cy="2410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3B5C69"/>
                </a:solidFill>
              </a:defRPr>
            </a:lvl1pPr>
          </a:lstStyle>
          <a:p>
            <a:r>
              <a:rPr lang="en-US" sz="8000" b="1" dirty="0">
                <a:latin typeface="Century Gothic" panose="020B0502020202020204" pitchFamily="34" charset="0"/>
              </a:rPr>
              <a:t>Solitude and Silence</a:t>
            </a:r>
          </a:p>
          <a:p>
            <a:r>
              <a:rPr lang="en-US" sz="7000" dirty="0">
                <a:latin typeface="Century Gothic" panose="020B0502020202020204" pitchFamily="34" charset="0"/>
              </a:rPr>
              <a:t>Mark 6: 30-32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Blank with Logo.png" descr="Blank with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" y="-1"/>
            <a:ext cx="24378922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C7A3D72F-ECF6-4C40-BBFF-0A6E037ED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011" y="-92243"/>
            <a:ext cx="13900483" cy="1390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2176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Author and Dat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152" name="Presentation Titl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Presentation Subtitle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4" name="Series Title Slide.png" descr="Series Title 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24378922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TEXT"/>
          <p:cNvSpPr txBox="1"/>
          <p:nvPr/>
        </p:nvSpPr>
        <p:spPr>
          <a:xfrm>
            <a:off x="1196185" y="8098746"/>
            <a:ext cx="10199907" cy="2410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3B5C69"/>
                </a:solidFill>
              </a:defRPr>
            </a:lvl1pPr>
          </a:lstStyle>
          <a:p>
            <a:r>
              <a:rPr lang="en-US" sz="8000" b="1" dirty="0">
                <a:latin typeface="Century Gothic" panose="020B0502020202020204" pitchFamily="34" charset="0"/>
              </a:rPr>
              <a:t>Solitude and Silence</a:t>
            </a:r>
          </a:p>
          <a:p>
            <a:r>
              <a:rPr lang="en-US" sz="7000" dirty="0">
                <a:latin typeface="Century Gothic" panose="020B0502020202020204" pitchFamily="34" charset="0"/>
              </a:rPr>
              <a:t>Mark 6: 30-32</a:t>
            </a:r>
          </a:p>
        </p:txBody>
      </p:sp>
    </p:spTree>
    <p:extLst>
      <p:ext uri="{BB962C8B-B14F-4D97-AF65-F5344CB8AC3E}">
        <p14:creationId xmlns:p14="http://schemas.microsoft.com/office/powerpoint/2010/main" val="241870806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Blank with Logo.png" descr="Blank with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" y="-1"/>
            <a:ext cx="24378922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TEXT"/>
          <p:cNvSpPr txBox="1"/>
          <p:nvPr/>
        </p:nvSpPr>
        <p:spPr>
          <a:xfrm>
            <a:off x="4644189" y="3979164"/>
            <a:ext cx="15675693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000">
                <a:solidFill>
                  <a:srgbClr val="3B5C69"/>
                </a:solidFill>
              </a:defRPr>
            </a:lvl1pPr>
          </a:lstStyle>
          <a:p>
            <a:r>
              <a:rPr lang="en-US" sz="9000" dirty="0">
                <a:latin typeface="Century Gothic" panose="020B0502020202020204" pitchFamily="34" charset="0"/>
              </a:rPr>
              <a:t>Your life is inherently “noisy”</a:t>
            </a:r>
            <a:endParaRPr sz="90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Blank with Logo.png" descr="Blank with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" y="-1"/>
            <a:ext cx="24378922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TEXT"/>
          <p:cNvSpPr txBox="1"/>
          <p:nvPr/>
        </p:nvSpPr>
        <p:spPr>
          <a:xfrm>
            <a:off x="1353513" y="4291985"/>
            <a:ext cx="21321541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3B5C69"/>
                </a:solidFill>
              </a:defRPr>
            </a:lvl1pPr>
          </a:lstStyle>
          <a:p>
            <a:r>
              <a:rPr lang="en-US" sz="9000" dirty="0">
                <a:latin typeface="Century Gothic" panose="020B0502020202020204" pitchFamily="34" charset="0"/>
              </a:rPr>
              <a:t>What’s the problem with all this noise?</a:t>
            </a:r>
            <a:endParaRPr sz="9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78602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Blank with Logo.png" descr="Blank with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" y="-1"/>
            <a:ext cx="24378922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TEXT"/>
          <p:cNvSpPr txBox="1"/>
          <p:nvPr/>
        </p:nvSpPr>
        <p:spPr>
          <a:xfrm>
            <a:off x="583722" y="4291985"/>
            <a:ext cx="22998284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3B5C69"/>
                </a:solidFill>
              </a:defRPr>
            </a:lvl1pPr>
          </a:lstStyle>
          <a:p>
            <a:r>
              <a:rPr lang="en-US" sz="9000" dirty="0">
                <a:latin typeface="Century Gothic" panose="020B0502020202020204" pitchFamily="34" charset="0"/>
              </a:rPr>
              <a:t>Jesus practiced silence/solitude regularly</a:t>
            </a:r>
            <a:endParaRPr sz="9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0525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Blank with Logo.png" descr="Blank with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" y="-1"/>
            <a:ext cx="24378922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TEXT"/>
          <p:cNvSpPr txBox="1"/>
          <p:nvPr/>
        </p:nvSpPr>
        <p:spPr>
          <a:xfrm>
            <a:off x="545431" y="665722"/>
            <a:ext cx="23293137" cy="12721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000">
                <a:solidFill>
                  <a:srgbClr val="3B5C69"/>
                </a:solidFill>
              </a:defRPr>
            </a:lvl1pPr>
          </a:lstStyle>
          <a:p>
            <a:r>
              <a:rPr lang="en-US" sz="7500" dirty="0">
                <a:latin typeface="Century Gothic" panose="020B0502020202020204" pitchFamily="34" charset="0"/>
              </a:rPr>
              <a:t>The apostles gathered around Jesus and reported to him all they had done and taught. Then, because so many people were coming and going that they did not even have a chance to eat, he said to them, “Come with me by yourselves to a quiet place and get some rest.”</a:t>
            </a:r>
          </a:p>
          <a:p>
            <a:endParaRPr lang="en-US" sz="7500" dirty="0">
              <a:latin typeface="Century Gothic" panose="020B0502020202020204" pitchFamily="34" charset="0"/>
            </a:endParaRPr>
          </a:p>
          <a:p>
            <a:r>
              <a:rPr lang="en-US" sz="7500" dirty="0">
                <a:latin typeface="Century Gothic" panose="020B0502020202020204" pitchFamily="34" charset="0"/>
              </a:rPr>
              <a:t>So they went away by themselves in a boat to a solitary place.  </a:t>
            </a:r>
          </a:p>
          <a:p>
            <a:r>
              <a:rPr lang="en-US" sz="7500" dirty="0">
                <a:latin typeface="Century Gothic" panose="020B0502020202020204" pitchFamily="34" charset="0"/>
              </a:rPr>
              <a:t>          </a:t>
            </a:r>
          </a:p>
          <a:p>
            <a:r>
              <a:rPr lang="en-US" sz="7000" dirty="0">
                <a:latin typeface="Century Gothic" panose="020B0502020202020204" pitchFamily="34" charset="0"/>
              </a:rPr>
              <a:t>Matthew 6:30-32</a:t>
            </a:r>
            <a:endParaRPr sz="7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35607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Blank with Logo.png" descr="Blank with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" y="-1"/>
            <a:ext cx="24378922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TEXT"/>
          <p:cNvSpPr txBox="1"/>
          <p:nvPr/>
        </p:nvSpPr>
        <p:spPr>
          <a:xfrm>
            <a:off x="376989" y="4646349"/>
            <a:ext cx="23293137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000">
                <a:solidFill>
                  <a:srgbClr val="3B5C69"/>
                </a:solidFill>
              </a:defRPr>
            </a:lvl1pPr>
          </a:lstStyle>
          <a:p>
            <a:r>
              <a:rPr lang="en-US" sz="9000" dirty="0">
                <a:latin typeface="Century Gothic" panose="020B0502020202020204" pitchFamily="34" charset="0"/>
              </a:rPr>
              <a:t>Why do we resist it?</a:t>
            </a:r>
            <a:endParaRPr sz="9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21298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Blank with Logo.png" descr="Blank with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" y="-1"/>
            <a:ext cx="24378922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TEXT"/>
          <p:cNvSpPr txBox="1"/>
          <p:nvPr/>
        </p:nvSpPr>
        <p:spPr>
          <a:xfrm>
            <a:off x="497304" y="3953852"/>
            <a:ext cx="23293137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000">
                <a:solidFill>
                  <a:srgbClr val="3B5C69"/>
                </a:solidFill>
              </a:defRPr>
            </a:lvl1pPr>
          </a:lstStyle>
          <a:p>
            <a:r>
              <a:rPr lang="en-US" sz="9000" dirty="0">
                <a:latin typeface="Century Gothic" panose="020B0502020202020204" pitchFamily="34" charset="0"/>
              </a:rPr>
              <a:t>Silence/solitude are essential </a:t>
            </a:r>
          </a:p>
          <a:p>
            <a:r>
              <a:rPr lang="en-US" sz="9000" dirty="0">
                <a:latin typeface="Century Gothic" panose="020B0502020202020204" pitchFamily="34" charset="0"/>
              </a:rPr>
              <a:t>to healthy roots</a:t>
            </a:r>
            <a:endParaRPr sz="9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29529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Blank with Logo.png" descr="Blank with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" y="-1"/>
            <a:ext cx="24378922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TEXT"/>
          <p:cNvSpPr txBox="1"/>
          <p:nvPr/>
        </p:nvSpPr>
        <p:spPr>
          <a:xfrm>
            <a:off x="497304" y="3953852"/>
            <a:ext cx="23293137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000">
                <a:solidFill>
                  <a:srgbClr val="3B5C69"/>
                </a:solidFill>
              </a:defRPr>
            </a:lvl1pPr>
          </a:lstStyle>
          <a:p>
            <a:r>
              <a:rPr lang="en-US" sz="9000" dirty="0">
                <a:latin typeface="Century Gothic" panose="020B0502020202020204" pitchFamily="34" charset="0"/>
              </a:rPr>
              <a:t>How can you discover the value of silence/solitude?</a:t>
            </a:r>
            <a:endParaRPr sz="9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15391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Blank with Logo.png" descr="Blank with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" y="-1"/>
            <a:ext cx="24378922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19E8E04-CF45-4555-B2F4-D64F9BF40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-1"/>
            <a:ext cx="13716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2040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134</Words>
  <Application>Microsoft Office PowerPoint</Application>
  <PresentationFormat>Custom</PresentationFormat>
  <Paragraphs>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Century Gothic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Jill Barber</cp:lastModifiedBy>
  <cp:revision>4</cp:revision>
  <dcterms:modified xsi:type="dcterms:W3CDTF">2021-03-13T17:32:44Z</dcterms:modified>
</cp:coreProperties>
</file>